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58" r:id="rId3"/>
    <p:sldId id="260" r:id="rId4"/>
    <p:sldId id="268" r:id="rId5"/>
    <p:sldId id="269" r:id="rId6"/>
    <p:sldId id="270" r:id="rId7"/>
    <p:sldId id="271" r:id="rId8"/>
    <p:sldId id="272" r:id="rId9"/>
    <p:sldId id="27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A978EB-4D3A-E38D-9065-F0F19241B062}" v="461" dt="2024-03-17T18:47:12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4" d="100"/>
          <a:sy n="94" d="100"/>
        </p:scale>
        <p:origin x="6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170767-54F8-4E3A-8B2A-119C5327B5A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A795955-3C4F-41DB-BD77-DD469DEA3B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444444"/>
              </a:solidFill>
              <a:latin typeface="Calibri"/>
              <a:cs typeface="Calibri"/>
            </a:rPr>
            <a:t>Heavy lifting and carrying: Traditional luggage often led to physical strain and fatigue, especially when navigating through crowded airports or train stations</a:t>
          </a:r>
        </a:p>
      </dgm:t>
    </dgm:pt>
    <dgm:pt modelId="{C40C08B3-C069-4401-9468-87248226B60B}" type="parTrans" cxnId="{901B6B6C-8601-4AA0-8E86-B03C590DBC69}">
      <dgm:prSet/>
      <dgm:spPr/>
      <dgm:t>
        <a:bodyPr/>
        <a:lstStyle/>
        <a:p>
          <a:endParaRPr lang="en-US"/>
        </a:p>
      </dgm:t>
    </dgm:pt>
    <dgm:pt modelId="{5F2B816A-CACE-4BDC-ADA1-3734D39DBD44}" type="sibTrans" cxnId="{901B6B6C-8601-4AA0-8E86-B03C590DBC69}">
      <dgm:prSet/>
      <dgm:spPr/>
      <dgm:t>
        <a:bodyPr/>
        <a:lstStyle/>
        <a:p>
          <a:endParaRPr lang="en-US"/>
        </a:p>
      </dgm:t>
    </dgm:pt>
    <dgm:pt modelId="{3A067546-9B76-4A2C-8FB6-F9970CFE16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444444"/>
              </a:solidFill>
              <a:latin typeface="Calibri"/>
              <a:cs typeface="Calibri"/>
            </a:rPr>
            <a:t>Difficulty in crowded areas: </a:t>
          </a:r>
          <a:r>
            <a:rPr lang="en-US" dirty="0" err="1">
              <a:solidFill>
                <a:srgbClr val="444444"/>
              </a:solidFill>
              <a:latin typeface="Calibri"/>
              <a:cs typeface="Calibri"/>
            </a:rPr>
            <a:t>Manoeuvring</a:t>
          </a:r>
          <a:r>
            <a:rPr lang="en-US" dirty="0">
              <a:solidFill>
                <a:srgbClr val="444444"/>
              </a:solidFill>
              <a:latin typeface="Calibri"/>
              <a:cs typeface="Calibri"/>
            </a:rPr>
            <a:t> bulky luggage through busy terminals or narrow streets can be challenging and time-consuming</a:t>
          </a:r>
        </a:p>
      </dgm:t>
    </dgm:pt>
    <dgm:pt modelId="{D184604D-7218-4A70-8BE6-0916D5AD92FB}" type="parTrans" cxnId="{37F94572-7A4D-4D24-AA33-B0C9D0BBF344}">
      <dgm:prSet/>
      <dgm:spPr/>
      <dgm:t>
        <a:bodyPr/>
        <a:lstStyle/>
        <a:p>
          <a:endParaRPr lang="en-US"/>
        </a:p>
      </dgm:t>
    </dgm:pt>
    <dgm:pt modelId="{2AEAA90D-DC9D-44D2-8803-F6BD31269FBC}" type="sibTrans" cxnId="{37F94572-7A4D-4D24-AA33-B0C9D0BBF344}">
      <dgm:prSet/>
      <dgm:spPr/>
      <dgm:t>
        <a:bodyPr/>
        <a:lstStyle/>
        <a:p>
          <a:endParaRPr lang="en-US"/>
        </a:p>
      </dgm:t>
    </dgm:pt>
    <dgm:pt modelId="{AF7F0055-0BE0-477C-8861-E00362993E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444444"/>
              </a:solidFill>
              <a:latin typeface="Calibri"/>
              <a:cs typeface="Calibri"/>
            </a:rPr>
            <a:t>Risk of theft or loss: Limited security measures in conventional luggage make </a:t>
          </a:r>
          <a:r>
            <a:rPr lang="en-US" dirty="0" err="1">
              <a:solidFill>
                <a:srgbClr val="444444"/>
              </a:solidFill>
              <a:latin typeface="Calibri"/>
              <a:cs typeface="Calibri"/>
            </a:rPr>
            <a:t>travellers</a:t>
          </a:r>
          <a:r>
            <a:rPr lang="en-US" dirty="0">
              <a:solidFill>
                <a:srgbClr val="444444"/>
              </a:solidFill>
              <a:latin typeface="Calibri"/>
              <a:cs typeface="Calibri"/>
            </a:rPr>
            <a:t> vulnerable to theft or misplacement of belongings</a:t>
          </a:r>
        </a:p>
      </dgm:t>
    </dgm:pt>
    <dgm:pt modelId="{98E15FFB-627F-4C2B-A8BA-5471B3C53A50}" type="parTrans" cxnId="{D6180E60-028B-40B8-B959-439C7652A38D}">
      <dgm:prSet/>
      <dgm:spPr/>
      <dgm:t>
        <a:bodyPr/>
        <a:lstStyle/>
        <a:p>
          <a:endParaRPr lang="en-US"/>
        </a:p>
      </dgm:t>
    </dgm:pt>
    <dgm:pt modelId="{2BC545CF-72CD-4A6E-89B7-6242261BA99C}" type="sibTrans" cxnId="{D6180E60-028B-40B8-B959-439C7652A38D}">
      <dgm:prSet/>
      <dgm:spPr/>
      <dgm:t>
        <a:bodyPr/>
        <a:lstStyle/>
        <a:p>
          <a:endParaRPr lang="en-US"/>
        </a:p>
      </dgm:t>
    </dgm:pt>
    <dgm:pt modelId="{47AA8CA0-B229-431C-B563-77DD6ED7915F}" type="pres">
      <dgm:prSet presAssocID="{C0170767-54F8-4E3A-8B2A-119C5327B5AB}" presName="root" presStyleCnt="0">
        <dgm:presLayoutVars>
          <dgm:dir/>
          <dgm:resizeHandles val="exact"/>
        </dgm:presLayoutVars>
      </dgm:prSet>
      <dgm:spPr/>
    </dgm:pt>
    <dgm:pt modelId="{D4BA4343-EF94-4CCD-B568-36CC9BFDA615}" type="pres">
      <dgm:prSet presAssocID="{6A795955-3C4F-41DB-BD77-DD469DEA3B09}" presName="compNode" presStyleCnt="0"/>
      <dgm:spPr/>
    </dgm:pt>
    <dgm:pt modelId="{8FE34C54-7348-44B0-8E49-F1988BC86C3C}" type="pres">
      <dgm:prSet presAssocID="{6A795955-3C4F-41DB-BD77-DD469DEA3B09}" presName="bgRect" presStyleLbl="bgShp" presStyleIdx="0" presStyleCnt="3"/>
      <dgm:spPr/>
    </dgm:pt>
    <dgm:pt modelId="{27CE2FAE-4F76-4458-AFA5-7C2510322731}" type="pres">
      <dgm:prSet presAssocID="{6A795955-3C4F-41DB-BD77-DD469DEA3B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6C4E0ECC-22A1-45D0-9B6E-38905DF63DB5}" type="pres">
      <dgm:prSet presAssocID="{6A795955-3C4F-41DB-BD77-DD469DEA3B09}" presName="spaceRect" presStyleCnt="0"/>
      <dgm:spPr/>
    </dgm:pt>
    <dgm:pt modelId="{060B4CF1-75FF-4573-96A4-9D486C98AB32}" type="pres">
      <dgm:prSet presAssocID="{6A795955-3C4F-41DB-BD77-DD469DEA3B09}" presName="parTx" presStyleLbl="revTx" presStyleIdx="0" presStyleCnt="3">
        <dgm:presLayoutVars>
          <dgm:chMax val="0"/>
          <dgm:chPref val="0"/>
        </dgm:presLayoutVars>
      </dgm:prSet>
      <dgm:spPr/>
    </dgm:pt>
    <dgm:pt modelId="{1728AD1C-DF16-420A-BCBE-F76AB3C53E00}" type="pres">
      <dgm:prSet presAssocID="{5F2B816A-CACE-4BDC-ADA1-3734D39DBD44}" presName="sibTrans" presStyleCnt="0"/>
      <dgm:spPr/>
    </dgm:pt>
    <dgm:pt modelId="{DFC27FD2-9CA5-4138-A593-BFA7DA8A20DE}" type="pres">
      <dgm:prSet presAssocID="{3A067546-9B76-4A2C-8FB6-F9970CFE1603}" presName="compNode" presStyleCnt="0"/>
      <dgm:spPr/>
    </dgm:pt>
    <dgm:pt modelId="{B9175E5B-A70B-476B-943E-739BF9FBD546}" type="pres">
      <dgm:prSet presAssocID="{3A067546-9B76-4A2C-8FB6-F9970CFE1603}" presName="bgRect" presStyleLbl="bgShp" presStyleIdx="1" presStyleCnt="3"/>
      <dgm:spPr/>
    </dgm:pt>
    <dgm:pt modelId="{3DE4203C-F234-46DA-B659-00607990150E}" type="pres">
      <dgm:prSet presAssocID="{3A067546-9B76-4A2C-8FB6-F9970CFE160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eroplane"/>
        </a:ext>
      </dgm:extLst>
    </dgm:pt>
    <dgm:pt modelId="{345E0818-4DE3-4BAA-A125-29D02C9A26B3}" type="pres">
      <dgm:prSet presAssocID="{3A067546-9B76-4A2C-8FB6-F9970CFE1603}" presName="spaceRect" presStyleCnt="0"/>
      <dgm:spPr/>
    </dgm:pt>
    <dgm:pt modelId="{2A914CE1-5C95-4225-B8FE-D171B8F9ABD4}" type="pres">
      <dgm:prSet presAssocID="{3A067546-9B76-4A2C-8FB6-F9970CFE1603}" presName="parTx" presStyleLbl="revTx" presStyleIdx="1" presStyleCnt="3">
        <dgm:presLayoutVars>
          <dgm:chMax val="0"/>
          <dgm:chPref val="0"/>
        </dgm:presLayoutVars>
      </dgm:prSet>
      <dgm:spPr/>
    </dgm:pt>
    <dgm:pt modelId="{2B0647E8-F08C-4820-B572-FD396356DDA1}" type="pres">
      <dgm:prSet presAssocID="{2AEAA90D-DC9D-44D2-8803-F6BD31269FBC}" presName="sibTrans" presStyleCnt="0"/>
      <dgm:spPr/>
    </dgm:pt>
    <dgm:pt modelId="{822B01E7-781E-4059-B478-13F38270796F}" type="pres">
      <dgm:prSet presAssocID="{AF7F0055-0BE0-477C-8861-E00362993E1F}" presName="compNode" presStyleCnt="0"/>
      <dgm:spPr/>
    </dgm:pt>
    <dgm:pt modelId="{478C522A-F8D2-43E5-B299-2226022EB30A}" type="pres">
      <dgm:prSet presAssocID="{AF7F0055-0BE0-477C-8861-E00362993E1F}" presName="bgRect" presStyleLbl="bgShp" presStyleIdx="2" presStyleCnt="3"/>
      <dgm:spPr/>
    </dgm:pt>
    <dgm:pt modelId="{5DAE3400-11FC-4B37-9A67-4C14AA5CC274}" type="pres">
      <dgm:prSet presAssocID="{AF7F0055-0BE0-477C-8861-E00362993E1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3A3E76DF-7927-4B63-9AF7-572267F8E596}" type="pres">
      <dgm:prSet presAssocID="{AF7F0055-0BE0-477C-8861-E00362993E1F}" presName="spaceRect" presStyleCnt="0"/>
      <dgm:spPr/>
    </dgm:pt>
    <dgm:pt modelId="{E10B2EAE-E298-48B9-A971-365AF4CB51A7}" type="pres">
      <dgm:prSet presAssocID="{AF7F0055-0BE0-477C-8861-E00362993E1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D1CB519-9DF2-4596-ABB6-CE015E1827DB}" type="presOf" srcId="{AF7F0055-0BE0-477C-8861-E00362993E1F}" destId="{E10B2EAE-E298-48B9-A971-365AF4CB51A7}" srcOrd="0" destOrd="0" presId="urn:microsoft.com/office/officeart/2018/2/layout/IconVerticalSolidList"/>
    <dgm:cxn modelId="{D6180E60-028B-40B8-B959-439C7652A38D}" srcId="{C0170767-54F8-4E3A-8B2A-119C5327B5AB}" destId="{AF7F0055-0BE0-477C-8861-E00362993E1F}" srcOrd="2" destOrd="0" parTransId="{98E15FFB-627F-4C2B-A8BA-5471B3C53A50}" sibTransId="{2BC545CF-72CD-4A6E-89B7-6242261BA99C}"/>
    <dgm:cxn modelId="{901B6B6C-8601-4AA0-8E86-B03C590DBC69}" srcId="{C0170767-54F8-4E3A-8B2A-119C5327B5AB}" destId="{6A795955-3C4F-41DB-BD77-DD469DEA3B09}" srcOrd="0" destOrd="0" parTransId="{C40C08B3-C069-4401-9468-87248226B60B}" sibTransId="{5F2B816A-CACE-4BDC-ADA1-3734D39DBD44}"/>
    <dgm:cxn modelId="{37F94572-7A4D-4D24-AA33-B0C9D0BBF344}" srcId="{C0170767-54F8-4E3A-8B2A-119C5327B5AB}" destId="{3A067546-9B76-4A2C-8FB6-F9970CFE1603}" srcOrd="1" destOrd="0" parTransId="{D184604D-7218-4A70-8BE6-0916D5AD92FB}" sibTransId="{2AEAA90D-DC9D-44D2-8803-F6BD31269FBC}"/>
    <dgm:cxn modelId="{E341D479-3FD7-4E8D-942C-D36A651498FA}" type="presOf" srcId="{6A795955-3C4F-41DB-BD77-DD469DEA3B09}" destId="{060B4CF1-75FF-4573-96A4-9D486C98AB32}" srcOrd="0" destOrd="0" presId="urn:microsoft.com/office/officeart/2018/2/layout/IconVerticalSolidList"/>
    <dgm:cxn modelId="{0F6539D5-3903-4E3D-B9B9-DAD8795D585C}" type="presOf" srcId="{3A067546-9B76-4A2C-8FB6-F9970CFE1603}" destId="{2A914CE1-5C95-4225-B8FE-D171B8F9ABD4}" srcOrd="0" destOrd="0" presId="urn:microsoft.com/office/officeart/2018/2/layout/IconVerticalSolidList"/>
    <dgm:cxn modelId="{704BC6D6-870A-4C60-A91B-2B4D5AA21FAE}" type="presOf" srcId="{C0170767-54F8-4E3A-8B2A-119C5327B5AB}" destId="{47AA8CA0-B229-431C-B563-77DD6ED7915F}" srcOrd="0" destOrd="0" presId="urn:microsoft.com/office/officeart/2018/2/layout/IconVerticalSolidList"/>
    <dgm:cxn modelId="{7B20F1D7-6A00-4991-935F-2FA26CA76421}" type="presParOf" srcId="{47AA8CA0-B229-431C-B563-77DD6ED7915F}" destId="{D4BA4343-EF94-4CCD-B568-36CC9BFDA615}" srcOrd="0" destOrd="0" presId="urn:microsoft.com/office/officeart/2018/2/layout/IconVerticalSolidList"/>
    <dgm:cxn modelId="{E603F830-D64B-4424-B8C8-52FB2E535906}" type="presParOf" srcId="{D4BA4343-EF94-4CCD-B568-36CC9BFDA615}" destId="{8FE34C54-7348-44B0-8E49-F1988BC86C3C}" srcOrd="0" destOrd="0" presId="urn:microsoft.com/office/officeart/2018/2/layout/IconVerticalSolidList"/>
    <dgm:cxn modelId="{18391B03-6244-4893-B410-4125F4BC5B74}" type="presParOf" srcId="{D4BA4343-EF94-4CCD-B568-36CC9BFDA615}" destId="{27CE2FAE-4F76-4458-AFA5-7C2510322731}" srcOrd="1" destOrd="0" presId="urn:microsoft.com/office/officeart/2018/2/layout/IconVerticalSolidList"/>
    <dgm:cxn modelId="{4E2204E9-0A8F-44A9-89A0-EF6BCC002098}" type="presParOf" srcId="{D4BA4343-EF94-4CCD-B568-36CC9BFDA615}" destId="{6C4E0ECC-22A1-45D0-9B6E-38905DF63DB5}" srcOrd="2" destOrd="0" presId="urn:microsoft.com/office/officeart/2018/2/layout/IconVerticalSolidList"/>
    <dgm:cxn modelId="{74AA1122-03F4-4BA3-9C38-7D9B1DA56D6B}" type="presParOf" srcId="{D4BA4343-EF94-4CCD-B568-36CC9BFDA615}" destId="{060B4CF1-75FF-4573-96A4-9D486C98AB32}" srcOrd="3" destOrd="0" presId="urn:microsoft.com/office/officeart/2018/2/layout/IconVerticalSolidList"/>
    <dgm:cxn modelId="{89CD93A7-FD23-4F3E-8E2E-BF2C9AEAC054}" type="presParOf" srcId="{47AA8CA0-B229-431C-B563-77DD6ED7915F}" destId="{1728AD1C-DF16-420A-BCBE-F76AB3C53E00}" srcOrd="1" destOrd="0" presId="urn:microsoft.com/office/officeart/2018/2/layout/IconVerticalSolidList"/>
    <dgm:cxn modelId="{F81AB231-A095-45D7-9DF1-A71E3DB51C84}" type="presParOf" srcId="{47AA8CA0-B229-431C-B563-77DD6ED7915F}" destId="{DFC27FD2-9CA5-4138-A593-BFA7DA8A20DE}" srcOrd="2" destOrd="0" presId="urn:microsoft.com/office/officeart/2018/2/layout/IconVerticalSolidList"/>
    <dgm:cxn modelId="{85BDCD79-E558-4458-914D-FC16C64B6FC3}" type="presParOf" srcId="{DFC27FD2-9CA5-4138-A593-BFA7DA8A20DE}" destId="{B9175E5B-A70B-476B-943E-739BF9FBD546}" srcOrd="0" destOrd="0" presId="urn:microsoft.com/office/officeart/2018/2/layout/IconVerticalSolidList"/>
    <dgm:cxn modelId="{103D4CC9-19FD-4776-90FC-6F2172246A0A}" type="presParOf" srcId="{DFC27FD2-9CA5-4138-A593-BFA7DA8A20DE}" destId="{3DE4203C-F234-46DA-B659-00607990150E}" srcOrd="1" destOrd="0" presId="urn:microsoft.com/office/officeart/2018/2/layout/IconVerticalSolidList"/>
    <dgm:cxn modelId="{FB90E0E2-2464-4878-A9DD-CD9DD1B07A8B}" type="presParOf" srcId="{DFC27FD2-9CA5-4138-A593-BFA7DA8A20DE}" destId="{345E0818-4DE3-4BAA-A125-29D02C9A26B3}" srcOrd="2" destOrd="0" presId="urn:microsoft.com/office/officeart/2018/2/layout/IconVerticalSolidList"/>
    <dgm:cxn modelId="{105547BF-A99B-436C-8A26-F1316E83E42D}" type="presParOf" srcId="{DFC27FD2-9CA5-4138-A593-BFA7DA8A20DE}" destId="{2A914CE1-5C95-4225-B8FE-D171B8F9ABD4}" srcOrd="3" destOrd="0" presId="urn:microsoft.com/office/officeart/2018/2/layout/IconVerticalSolidList"/>
    <dgm:cxn modelId="{D08A8C89-B944-4B4C-B237-AF30076CF27D}" type="presParOf" srcId="{47AA8CA0-B229-431C-B563-77DD6ED7915F}" destId="{2B0647E8-F08C-4820-B572-FD396356DDA1}" srcOrd="3" destOrd="0" presId="urn:microsoft.com/office/officeart/2018/2/layout/IconVerticalSolidList"/>
    <dgm:cxn modelId="{AE0C48C9-BF70-4E04-874C-485596440DA4}" type="presParOf" srcId="{47AA8CA0-B229-431C-B563-77DD6ED7915F}" destId="{822B01E7-781E-4059-B478-13F38270796F}" srcOrd="4" destOrd="0" presId="urn:microsoft.com/office/officeart/2018/2/layout/IconVerticalSolidList"/>
    <dgm:cxn modelId="{DB5B4E31-7CC0-41F8-9068-2F304E4045A6}" type="presParOf" srcId="{822B01E7-781E-4059-B478-13F38270796F}" destId="{478C522A-F8D2-43E5-B299-2226022EB30A}" srcOrd="0" destOrd="0" presId="urn:microsoft.com/office/officeart/2018/2/layout/IconVerticalSolidList"/>
    <dgm:cxn modelId="{14A7F92A-DC37-46A2-8F4D-D82F4B5A9E86}" type="presParOf" srcId="{822B01E7-781E-4059-B478-13F38270796F}" destId="{5DAE3400-11FC-4B37-9A67-4C14AA5CC274}" srcOrd="1" destOrd="0" presId="urn:microsoft.com/office/officeart/2018/2/layout/IconVerticalSolidList"/>
    <dgm:cxn modelId="{081B71F7-1A5B-4DD4-A1E1-4CDC50D9208D}" type="presParOf" srcId="{822B01E7-781E-4059-B478-13F38270796F}" destId="{3A3E76DF-7927-4B63-9AF7-572267F8E596}" srcOrd="2" destOrd="0" presId="urn:microsoft.com/office/officeart/2018/2/layout/IconVerticalSolidList"/>
    <dgm:cxn modelId="{88017A59-20BA-4D09-8DAF-B9A5BA77D38E}" type="presParOf" srcId="{822B01E7-781E-4059-B478-13F38270796F}" destId="{E10B2EAE-E298-48B9-A971-365AF4CB51A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A8D2B2-B6C5-4DFD-AF5A-2E286775F0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557BF3-5325-4792-9230-1D70B1DDB8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Franklin Gothic Book"/>
            </a:rPr>
            <a:t>Built-in sensors for automatic following: JOCO's sensors detect the user's movements and autonomously follow at a safe distance, eliminating the need to drag or carry luggage</a:t>
          </a:r>
        </a:p>
      </dgm:t>
    </dgm:pt>
    <dgm:pt modelId="{ACD77FE1-DB6A-44DD-AB8F-83C96027FF92}" type="parTrans" cxnId="{F1ADDCFC-448E-4ECF-8E0D-38E4709F078F}">
      <dgm:prSet/>
      <dgm:spPr/>
      <dgm:t>
        <a:bodyPr/>
        <a:lstStyle/>
        <a:p>
          <a:endParaRPr lang="en-US"/>
        </a:p>
      </dgm:t>
    </dgm:pt>
    <dgm:pt modelId="{F2B084BC-88ED-465E-9FA8-F33CFFAE7DE1}" type="sibTrans" cxnId="{F1ADDCFC-448E-4ECF-8E0D-38E4709F078F}">
      <dgm:prSet/>
      <dgm:spPr/>
      <dgm:t>
        <a:bodyPr/>
        <a:lstStyle/>
        <a:p>
          <a:endParaRPr lang="en-US"/>
        </a:p>
      </dgm:t>
    </dgm:pt>
    <dgm:pt modelId="{97375D3F-9387-433D-B8C8-207AB66C12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Franklin Gothic Book"/>
            </a:rPr>
            <a:t>Smart navigation technology: JOCO utilizes GPS and mapping technology to navigate various environments, ensuring seamless travel from airports to city streets</a:t>
          </a:r>
        </a:p>
      </dgm:t>
    </dgm:pt>
    <dgm:pt modelId="{CFFA7308-6E6A-4B87-A227-FECEAF145103}" type="parTrans" cxnId="{31C008AA-33E0-441B-8914-3A3E7594AA10}">
      <dgm:prSet/>
      <dgm:spPr/>
      <dgm:t>
        <a:bodyPr/>
        <a:lstStyle/>
        <a:p>
          <a:endParaRPr lang="en-US"/>
        </a:p>
      </dgm:t>
    </dgm:pt>
    <dgm:pt modelId="{8A06C09F-49C1-47DE-A721-E7AFB9AD9D07}" type="sibTrans" cxnId="{31C008AA-33E0-441B-8914-3A3E7594AA10}">
      <dgm:prSet/>
      <dgm:spPr/>
      <dgm:t>
        <a:bodyPr/>
        <a:lstStyle/>
        <a:p>
          <a:endParaRPr lang="en-US"/>
        </a:p>
      </dgm:t>
    </dgm:pt>
    <dgm:pt modelId="{E6CBAE31-EB7E-436F-9B38-829BF106C8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Franklin Gothic Book"/>
            </a:rPr>
            <a:t>Secure locking mechanism: JOCO's robust locking mechanism provides peace of mind by safeguarding belongings during transit</a:t>
          </a:r>
        </a:p>
      </dgm:t>
    </dgm:pt>
    <dgm:pt modelId="{18867896-2459-4BC8-B9F6-43A9C7A470A4}" type="parTrans" cxnId="{F783C313-DCD3-449A-929C-4A66895488E6}">
      <dgm:prSet/>
      <dgm:spPr/>
      <dgm:t>
        <a:bodyPr/>
        <a:lstStyle/>
        <a:p>
          <a:endParaRPr lang="en-US"/>
        </a:p>
      </dgm:t>
    </dgm:pt>
    <dgm:pt modelId="{11A69D7F-6CD8-48E7-B26C-747A8671F013}" type="sibTrans" cxnId="{F783C313-DCD3-449A-929C-4A66895488E6}">
      <dgm:prSet/>
      <dgm:spPr/>
      <dgm:t>
        <a:bodyPr/>
        <a:lstStyle/>
        <a:p>
          <a:endParaRPr lang="en-US"/>
        </a:p>
      </dgm:t>
    </dgm:pt>
    <dgm:pt modelId="{0A896868-2F3B-472B-8CCF-AD9AE30A3962}" type="pres">
      <dgm:prSet presAssocID="{69A8D2B2-B6C5-4DFD-AF5A-2E286775F04A}" presName="root" presStyleCnt="0">
        <dgm:presLayoutVars>
          <dgm:dir/>
          <dgm:resizeHandles val="exact"/>
        </dgm:presLayoutVars>
      </dgm:prSet>
      <dgm:spPr/>
    </dgm:pt>
    <dgm:pt modelId="{B0CE80A6-D797-4A80-BE4C-B35C1AF208D5}" type="pres">
      <dgm:prSet presAssocID="{25557BF3-5325-4792-9230-1D70B1DDB821}" presName="compNode" presStyleCnt="0"/>
      <dgm:spPr/>
    </dgm:pt>
    <dgm:pt modelId="{9EA1D840-671B-46DD-A931-CE25F54E1F89}" type="pres">
      <dgm:prSet presAssocID="{25557BF3-5325-4792-9230-1D70B1DDB821}" presName="bgRect" presStyleLbl="bgShp" presStyleIdx="0" presStyleCnt="3"/>
      <dgm:spPr/>
    </dgm:pt>
    <dgm:pt modelId="{8D07E3D3-56AB-43B7-AFCF-0C157E9AD47E}" type="pres">
      <dgm:prSet presAssocID="{25557BF3-5325-4792-9230-1D70B1DDB82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8AC7129B-A68E-4D1F-9249-FF17A079E46F}" type="pres">
      <dgm:prSet presAssocID="{25557BF3-5325-4792-9230-1D70B1DDB821}" presName="spaceRect" presStyleCnt="0"/>
      <dgm:spPr/>
    </dgm:pt>
    <dgm:pt modelId="{67EC0C3A-A982-46FF-97D4-EEA739EBE559}" type="pres">
      <dgm:prSet presAssocID="{25557BF3-5325-4792-9230-1D70B1DDB821}" presName="parTx" presStyleLbl="revTx" presStyleIdx="0" presStyleCnt="3">
        <dgm:presLayoutVars>
          <dgm:chMax val="0"/>
          <dgm:chPref val="0"/>
        </dgm:presLayoutVars>
      </dgm:prSet>
      <dgm:spPr/>
    </dgm:pt>
    <dgm:pt modelId="{92159919-F8B8-4CF7-8F50-76CBC6E45E2E}" type="pres">
      <dgm:prSet presAssocID="{F2B084BC-88ED-465E-9FA8-F33CFFAE7DE1}" presName="sibTrans" presStyleCnt="0"/>
      <dgm:spPr/>
    </dgm:pt>
    <dgm:pt modelId="{5FEEB45C-5B87-4EFC-A9D3-A5C97FAA8499}" type="pres">
      <dgm:prSet presAssocID="{97375D3F-9387-433D-B8C8-207AB66C1217}" presName="compNode" presStyleCnt="0"/>
      <dgm:spPr/>
    </dgm:pt>
    <dgm:pt modelId="{D0D34646-E1AC-4E89-B082-E2CCDB4D0353}" type="pres">
      <dgm:prSet presAssocID="{97375D3F-9387-433D-B8C8-207AB66C1217}" presName="bgRect" presStyleLbl="bgShp" presStyleIdx="1" presStyleCnt="3"/>
      <dgm:spPr/>
    </dgm:pt>
    <dgm:pt modelId="{EEA3DFA1-6507-41C8-B753-EE14474D7844}" type="pres">
      <dgm:prSet presAssocID="{97375D3F-9387-433D-B8C8-207AB66C121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EC69CC1-9373-40C6-80C2-ACBA3F578455}" type="pres">
      <dgm:prSet presAssocID="{97375D3F-9387-433D-B8C8-207AB66C1217}" presName="spaceRect" presStyleCnt="0"/>
      <dgm:spPr/>
    </dgm:pt>
    <dgm:pt modelId="{C71E0F5E-927D-43C8-8298-4137C52D68D3}" type="pres">
      <dgm:prSet presAssocID="{97375D3F-9387-433D-B8C8-207AB66C1217}" presName="parTx" presStyleLbl="revTx" presStyleIdx="1" presStyleCnt="3">
        <dgm:presLayoutVars>
          <dgm:chMax val="0"/>
          <dgm:chPref val="0"/>
        </dgm:presLayoutVars>
      </dgm:prSet>
      <dgm:spPr/>
    </dgm:pt>
    <dgm:pt modelId="{722B753C-7C18-4A31-98FA-2066D0A57770}" type="pres">
      <dgm:prSet presAssocID="{8A06C09F-49C1-47DE-A721-E7AFB9AD9D07}" presName="sibTrans" presStyleCnt="0"/>
      <dgm:spPr/>
    </dgm:pt>
    <dgm:pt modelId="{4C106FAE-3D39-4446-9E01-B2A63BB2FA4C}" type="pres">
      <dgm:prSet presAssocID="{E6CBAE31-EB7E-436F-9B38-829BF106C8EF}" presName="compNode" presStyleCnt="0"/>
      <dgm:spPr/>
    </dgm:pt>
    <dgm:pt modelId="{E9276872-7E4B-4685-A75A-691821EF3484}" type="pres">
      <dgm:prSet presAssocID="{E6CBAE31-EB7E-436F-9B38-829BF106C8EF}" presName="bgRect" presStyleLbl="bgShp" presStyleIdx="2" presStyleCnt="3"/>
      <dgm:spPr/>
    </dgm:pt>
    <dgm:pt modelId="{173D3E92-1F2B-4336-B5C9-250407447498}" type="pres">
      <dgm:prSet presAssocID="{E6CBAE31-EB7E-436F-9B38-829BF106C8E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B464858-BD60-4EE2-9BED-22FC8BE4A680}" type="pres">
      <dgm:prSet presAssocID="{E6CBAE31-EB7E-436F-9B38-829BF106C8EF}" presName="spaceRect" presStyleCnt="0"/>
      <dgm:spPr/>
    </dgm:pt>
    <dgm:pt modelId="{77816B0D-FE5B-4093-A622-5576E20F1685}" type="pres">
      <dgm:prSet presAssocID="{E6CBAE31-EB7E-436F-9B38-829BF106C8E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783C313-DCD3-449A-929C-4A66895488E6}" srcId="{69A8D2B2-B6C5-4DFD-AF5A-2E286775F04A}" destId="{E6CBAE31-EB7E-436F-9B38-829BF106C8EF}" srcOrd="2" destOrd="0" parTransId="{18867896-2459-4BC8-B9F6-43A9C7A470A4}" sibTransId="{11A69D7F-6CD8-48E7-B26C-747A8671F013}"/>
    <dgm:cxn modelId="{83E0A33C-C5E6-4A86-86FD-EF30339EA880}" type="presOf" srcId="{25557BF3-5325-4792-9230-1D70B1DDB821}" destId="{67EC0C3A-A982-46FF-97D4-EEA739EBE559}" srcOrd="0" destOrd="0" presId="urn:microsoft.com/office/officeart/2018/2/layout/IconVerticalSolidList"/>
    <dgm:cxn modelId="{31C008AA-33E0-441B-8914-3A3E7594AA10}" srcId="{69A8D2B2-B6C5-4DFD-AF5A-2E286775F04A}" destId="{97375D3F-9387-433D-B8C8-207AB66C1217}" srcOrd="1" destOrd="0" parTransId="{CFFA7308-6E6A-4B87-A227-FECEAF145103}" sibTransId="{8A06C09F-49C1-47DE-A721-E7AFB9AD9D07}"/>
    <dgm:cxn modelId="{C60CA8BD-5DBB-4502-8611-34C355B1E038}" type="presOf" srcId="{69A8D2B2-B6C5-4DFD-AF5A-2E286775F04A}" destId="{0A896868-2F3B-472B-8CCF-AD9AE30A3962}" srcOrd="0" destOrd="0" presId="urn:microsoft.com/office/officeart/2018/2/layout/IconVerticalSolidList"/>
    <dgm:cxn modelId="{6DFD12ED-4C68-48B2-BF7B-2E339CB3DE67}" type="presOf" srcId="{97375D3F-9387-433D-B8C8-207AB66C1217}" destId="{C71E0F5E-927D-43C8-8298-4137C52D68D3}" srcOrd="0" destOrd="0" presId="urn:microsoft.com/office/officeart/2018/2/layout/IconVerticalSolidList"/>
    <dgm:cxn modelId="{F1ADDCFC-448E-4ECF-8E0D-38E4709F078F}" srcId="{69A8D2B2-B6C5-4DFD-AF5A-2E286775F04A}" destId="{25557BF3-5325-4792-9230-1D70B1DDB821}" srcOrd="0" destOrd="0" parTransId="{ACD77FE1-DB6A-44DD-AB8F-83C96027FF92}" sibTransId="{F2B084BC-88ED-465E-9FA8-F33CFFAE7DE1}"/>
    <dgm:cxn modelId="{5C198BFF-74C4-4844-82BA-5B109F4C9CD0}" type="presOf" srcId="{E6CBAE31-EB7E-436F-9B38-829BF106C8EF}" destId="{77816B0D-FE5B-4093-A622-5576E20F1685}" srcOrd="0" destOrd="0" presId="urn:microsoft.com/office/officeart/2018/2/layout/IconVerticalSolidList"/>
    <dgm:cxn modelId="{7AC982B5-B58C-4C36-81CD-7AF43ECC3137}" type="presParOf" srcId="{0A896868-2F3B-472B-8CCF-AD9AE30A3962}" destId="{B0CE80A6-D797-4A80-BE4C-B35C1AF208D5}" srcOrd="0" destOrd="0" presId="urn:microsoft.com/office/officeart/2018/2/layout/IconVerticalSolidList"/>
    <dgm:cxn modelId="{8894AC75-8E1D-4D22-9EFE-E90A564C55F6}" type="presParOf" srcId="{B0CE80A6-D797-4A80-BE4C-B35C1AF208D5}" destId="{9EA1D840-671B-46DD-A931-CE25F54E1F89}" srcOrd="0" destOrd="0" presId="urn:microsoft.com/office/officeart/2018/2/layout/IconVerticalSolidList"/>
    <dgm:cxn modelId="{5DB87DE0-2BD4-4C78-84C0-1A6F2893EAD3}" type="presParOf" srcId="{B0CE80A6-D797-4A80-BE4C-B35C1AF208D5}" destId="{8D07E3D3-56AB-43B7-AFCF-0C157E9AD47E}" srcOrd="1" destOrd="0" presId="urn:microsoft.com/office/officeart/2018/2/layout/IconVerticalSolidList"/>
    <dgm:cxn modelId="{7613EDB7-01B5-455A-B6C8-9980C78AF19E}" type="presParOf" srcId="{B0CE80A6-D797-4A80-BE4C-B35C1AF208D5}" destId="{8AC7129B-A68E-4D1F-9249-FF17A079E46F}" srcOrd="2" destOrd="0" presId="urn:microsoft.com/office/officeart/2018/2/layout/IconVerticalSolidList"/>
    <dgm:cxn modelId="{F52102CF-6A75-4DCE-8B1F-DFFC254DC156}" type="presParOf" srcId="{B0CE80A6-D797-4A80-BE4C-B35C1AF208D5}" destId="{67EC0C3A-A982-46FF-97D4-EEA739EBE559}" srcOrd="3" destOrd="0" presId="urn:microsoft.com/office/officeart/2018/2/layout/IconVerticalSolidList"/>
    <dgm:cxn modelId="{4115001F-E02D-4416-A5C7-C32D6F7AEB7F}" type="presParOf" srcId="{0A896868-2F3B-472B-8CCF-AD9AE30A3962}" destId="{92159919-F8B8-4CF7-8F50-76CBC6E45E2E}" srcOrd="1" destOrd="0" presId="urn:microsoft.com/office/officeart/2018/2/layout/IconVerticalSolidList"/>
    <dgm:cxn modelId="{21178BC4-5ECD-40CC-810E-D58A017B08A0}" type="presParOf" srcId="{0A896868-2F3B-472B-8CCF-AD9AE30A3962}" destId="{5FEEB45C-5B87-4EFC-A9D3-A5C97FAA8499}" srcOrd="2" destOrd="0" presId="urn:microsoft.com/office/officeart/2018/2/layout/IconVerticalSolidList"/>
    <dgm:cxn modelId="{D4E9AA1C-C8C1-41D2-A783-950251A185BB}" type="presParOf" srcId="{5FEEB45C-5B87-4EFC-A9D3-A5C97FAA8499}" destId="{D0D34646-E1AC-4E89-B082-E2CCDB4D0353}" srcOrd="0" destOrd="0" presId="urn:microsoft.com/office/officeart/2018/2/layout/IconVerticalSolidList"/>
    <dgm:cxn modelId="{BA30E6AE-ABF8-4AB3-9F5D-1A024CFB24CD}" type="presParOf" srcId="{5FEEB45C-5B87-4EFC-A9D3-A5C97FAA8499}" destId="{EEA3DFA1-6507-41C8-B753-EE14474D7844}" srcOrd="1" destOrd="0" presId="urn:microsoft.com/office/officeart/2018/2/layout/IconVerticalSolidList"/>
    <dgm:cxn modelId="{D09A8431-4ECA-4B2E-899D-D39F15BE35FE}" type="presParOf" srcId="{5FEEB45C-5B87-4EFC-A9D3-A5C97FAA8499}" destId="{0EC69CC1-9373-40C6-80C2-ACBA3F578455}" srcOrd="2" destOrd="0" presId="urn:microsoft.com/office/officeart/2018/2/layout/IconVerticalSolidList"/>
    <dgm:cxn modelId="{F0F4483F-B543-4011-B38D-F753D7E3F234}" type="presParOf" srcId="{5FEEB45C-5B87-4EFC-A9D3-A5C97FAA8499}" destId="{C71E0F5E-927D-43C8-8298-4137C52D68D3}" srcOrd="3" destOrd="0" presId="urn:microsoft.com/office/officeart/2018/2/layout/IconVerticalSolidList"/>
    <dgm:cxn modelId="{18EA4A3F-DB00-4BFE-9037-E2E69EAB82F1}" type="presParOf" srcId="{0A896868-2F3B-472B-8CCF-AD9AE30A3962}" destId="{722B753C-7C18-4A31-98FA-2066D0A57770}" srcOrd="3" destOrd="0" presId="urn:microsoft.com/office/officeart/2018/2/layout/IconVerticalSolidList"/>
    <dgm:cxn modelId="{71517FB4-02FE-46BE-8FA3-D5589806E128}" type="presParOf" srcId="{0A896868-2F3B-472B-8CCF-AD9AE30A3962}" destId="{4C106FAE-3D39-4446-9E01-B2A63BB2FA4C}" srcOrd="4" destOrd="0" presId="urn:microsoft.com/office/officeart/2018/2/layout/IconVerticalSolidList"/>
    <dgm:cxn modelId="{8C1E7D9D-C33D-4BA6-931D-67C27750F384}" type="presParOf" srcId="{4C106FAE-3D39-4446-9E01-B2A63BB2FA4C}" destId="{E9276872-7E4B-4685-A75A-691821EF3484}" srcOrd="0" destOrd="0" presId="urn:microsoft.com/office/officeart/2018/2/layout/IconVerticalSolidList"/>
    <dgm:cxn modelId="{CB728F29-9DE3-4FA2-AB93-70646DB51F3B}" type="presParOf" srcId="{4C106FAE-3D39-4446-9E01-B2A63BB2FA4C}" destId="{173D3E92-1F2B-4336-B5C9-250407447498}" srcOrd="1" destOrd="0" presId="urn:microsoft.com/office/officeart/2018/2/layout/IconVerticalSolidList"/>
    <dgm:cxn modelId="{97735019-2121-42A5-8A63-30F89CA8F8B3}" type="presParOf" srcId="{4C106FAE-3D39-4446-9E01-B2A63BB2FA4C}" destId="{FB464858-BD60-4EE2-9BED-22FC8BE4A680}" srcOrd="2" destOrd="0" presId="urn:microsoft.com/office/officeart/2018/2/layout/IconVerticalSolidList"/>
    <dgm:cxn modelId="{F64C2AAB-944E-4B75-994A-0A0A9BBE94FC}" type="presParOf" srcId="{4C106FAE-3D39-4446-9E01-B2A63BB2FA4C}" destId="{77816B0D-FE5B-4093-A622-5576E20F168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7D9D7A-250F-448F-BE5E-84AC3D79B616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A5FA522-EBA6-4B7F-96D8-FFA905A677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Proximity sensors: JOCO employs proximity sensors to detect the user's position and adjust its speed and direction, accordingly, ensuring smooth tracking</a:t>
          </a:r>
        </a:p>
      </dgm:t>
    </dgm:pt>
    <dgm:pt modelId="{7EFEF663-E622-4FCF-9087-51754617C1EF}" type="parTrans" cxnId="{A1A18031-DEDD-4346-B587-175942A7DBBC}">
      <dgm:prSet/>
      <dgm:spPr/>
      <dgm:t>
        <a:bodyPr/>
        <a:lstStyle/>
        <a:p>
          <a:endParaRPr lang="en-US"/>
        </a:p>
      </dgm:t>
    </dgm:pt>
    <dgm:pt modelId="{BFC36390-2192-4E23-8542-C860C431829B}" type="sibTrans" cxnId="{A1A18031-DEDD-4346-B587-175942A7DBB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A5BD879-126C-408A-AA56-BB75314960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GPS integration: Integrated GPS enables JOCO to map its surroundings and autonomously navigate through complex environments</a:t>
          </a:r>
        </a:p>
      </dgm:t>
    </dgm:pt>
    <dgm:pt modelId="{EDA9D864-26FA-458E-94C4-6AB58CD7D2A2}" type="parTrans" cxnId="{05CDDD84-DEEB-469C-8512-66D74A10F8EE}">
      <dgm:prSet/>
      <dgm:spPr/>
      <dgm:t>
        <a:bodyPr/>
        <a:lstStyle/>
        <a:p>
          <a:endParaRPr lang="en-US"/>
        </a:p>
      </dgm:t>
    </dgm:pt>
    <dgm:pt modelId="{7A2A0B72-EEA8-455D-8EEC-814C2687DA65}" type="sibTrans" cxnId="{05CDDD84-DEEB-469C-8512-66D74A10F8E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937429C-6FC8-43E2-BD96-86761A83B4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 algorithms: AI algorithms optimize JOCO's performance, enabling features like obstacle avoidance and efficient route planning</a:t>
          </a:r>
        </a:p>
      </dgm:t>
    </dgm:pt>
    <dgm:pt modelId="{7BB4004F-27C3-41FB-AD3E-2D1FF4D13F50}" type="parTrans" cxnId="{B07D6C03-D388-4051-B463-37AB836103BF}">
      <dgm:prSet/>
      <dgm:spPr/>
      <dgm:t>
        <a:bodyPr/>
        <a:lstStyle/>
        <a:p>
          <a:endParaRPr lang="en-US"/>
        </a:p>
      </dgm:t>
    </dgm:pt>
    <dgm:pt modelId="{E9BF059C-2F90-4A12-9275-7F0FF27C93D3}" type="sibTrans" cxnId="{B07D6C03-D388-4051-B463-37AB836103BF}">
      <dgm:prSet/>
      <dgm:spPr/>
      <dgm:t>
        <a:bodyPr/>
        <a:lstStyle/>
        <a:p>
          <a:endParaRPr lang="en-US"/>
        </a:p>
      </dgm:t>
    </dgm:pt>
    <dgm:pt modelId="{D89286D8-EF3D-4B18-8370-C1BC3EF3FBF6}" type="pres">
      <dgm:prSet presAssocID="{C97D9D7A-250F-448F-BE5E-84AC3D79B616}" presName="outerComposite" presStyleCnt="0">
        <dgm:presLayoutVars>
          <dgm:chMax val="5"/>
          <dgm:dir/>
          <dgm:resizeHandles val="exact"/>
        </dgm:presLayoutVars>
      </dgm:prSet>
      <dgm:spPr/>
    </dgm:pt>
    <dgm:pt modelId="{D2170B92-FFF5-4FCB-8D98-E2A95DDC68F6}" type="pres">
      <dgm:prSet presAssocID="{C97D9D7A-250F-448F-BE5E-84AC3D79B616}" presName="dummyMaxCanvas" presStyleCnt="0">
        <dgm:presLayoutVars/>
      </dgm:prSet>
      <dgm:spPr/>
    </dgm:pt>
    <dgm:pt modelId="{F44493C5-99A3-4C7D-BE8E-16385D1C0CCE}" type="pres">
      <dgm:prSet presAssocID="{C97D9D7A-250F-448F-BE5E-84AC3D79B616}" presName="ThreeNodes_1" presStyleLbl="node1" presStyleIdx="0" presStyleCnt="3">
        <dgm:presLayoutVars>
          <dgm:bulletEnabled val="1"/>
        </dgm:presLayoutVars>
      </dgm:prSet>
      <dgm:spPr/>
    </dgm:pt>
    <dgm:pt modelId="{F899CDAC-5831-4373-AB73-A12025C2EC45}" type="pres">
      <dgm:prSet presAssocID="{C97D9D7A-250F-448F-BE5E-84AC3D79B616}" presName="ThreeNodes_2" presStyleLbl="node1" presStyleIdx="1" presStyleCnt="3">
        <dgm:presLayoutVars>
          <dgm:bulletEnabled val="1"/>
        </dgm:presLayoutVars>
      </dgm:prSet>
      <dgm:spPr/>
    </dgm:pt>
    <dgm:pt modelId="{43F53908-732B-46F2-AC05-EB8B5E5C38B4}" type="pres">
      <dgm:prSet presAssocID="{C97D9D7A-250F-448F-BE5E-84AC3D79B616}" presName="ThreeNodes_3" presStyleLbl="node1" presStyleIdx="2" presStyleCnt="3">
        <dgm:presLayoutVars>
          <dgm:bulletEnabled val="1"/>
        </dgm:presLayoutVars>
      </dgm:prSet>
      <dgm:spPr/>
    </dgm:pt>
    <dgm:pt modelId="{03B212F0-05A7-4426-BD55-0A5696B24D2F}" type="pres">
      <dgm:prSet presAssocID="{C97D9D7A-250F-448F-BE5E-84AC3D79B616}" presName="ThreeConn_1-2" presStyleLbl="fgAccFollowNode1" presStyleIdx="0" presStyleCnt="2">
        <dgm:presLayoutVars>
          <dgm:bulletEnabled val="1"/>
        </dgm:presLayoutVars>
      </dgm:prSet>
      <dgm:spPr/>
    </dgm:pt>
    <dgm:pt modelId="{F6666BA6-1AFA-4548-8482-4C7D05B36038}" type="pres">
      <dgm:prSet presAssocID="{C97D9D7A-250F-448F-BE5E-84AC3D79B616}" presName="ThreeConn_2-3" presStyleLbl="fgAccFollowNode1" presStyleIdx="1" presStyleCnt="2">
        <dgm:presLayoutVars>
          <dgm:bulletEnabled val="1"/>
        </dgm:presLayoutVars>
      </dgm:prSet>
      <dgm:spPr/>
    </dgm:pt>
    <dgm:pt modelId="{E08B53DA-A0F7-42DD-88C7-506CAE23663A}" type="pres">
      <dgm:prSet presAssocID="{C97D9D7A-250F-448F-BE5E-84AC3D79B616}" presName="ThreeNodes_1_text" presStyleLbl="node1" presStyleIdx="2" presStyleCnt="3">
        <dgm:presLayoutVars>
          <dgm:bulletEnabled val="1"/>
        </dgm:presLayoutVars>
      </dgm:prSet>
      <dgm:spPr/>
    </dgm:pt>
    <dgm:pt modelId="{713EA031-005F-47CC-9675-AEE7D5639ED2}" type="pres">
      <dgm:prSet presAssocID="{C97D9D7A-250F-448F-BE5E-84AC3D79B616}" presName="ThreeNodes_2_text" presStyleLbl="node1" presStyleIdx="2" presStyleCnt="3">
        <dgm:presLayoutVars>
          <dgm:bulletEnabled val="1"/>
        </dgm:presLayoutVars>
      </dgm:prSet>
      <dgm:spPr/>
    </dgm:pt>
    <dgm:pt modelId="{3E4D4A23-1DB3-4F92-B927-3C7BCCE7D914}" type="pres">
      <dgm:prSet presAssocID="{C97D9D7A-250F-448F-BE5E-84AC3D79B61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7D6C03-D388-4051-B463-37AB836103BF}" srcId="{C97D9D7A-250F-448F-BE5E-84AC3D79B616}" destId="{6937429C-6FC8-43E2-BD96-86761A83B45D}" srcOrd="2" destOrd="0" parTransId="{7BB4004F-27C3-41FB-AD3E-2D1FF4D13F50}" sibTransId="{E9BF059C-2F90-4A12-9275-7F0FF27C93D3}"/>
    <dgm:cxn modelId="{04C40508-109D-4723-8061-4B3FF29E131A}" type="presOf" srcId="{3A5FA522-EBA6-4B7F-96D8-FFA905A67756}" destId="{F44493C5-99A3-4C7D-BE8E-16385D1C0CCE}" srcOrd="0" destOrd="0" presId="urn:microsoft.com/office/officeart/2005/8/layout/vProcess5"/>
    <dgm:cxn modelId="{A1A18031-DEDD-4346-B587-175942A7DBBC}" srcId="{C97D9D7A-250F-448F-BE5E-84AC3D79B616}" destId="{3A5FA522-EBA6-4B7F-96D8-FFA905A67756}" srcOrd="0" destOrd="0" parTransId="{7EFEF663-E622-4FCF-9087-51754617C1EF}" sibTransId="{BFC36390-2192-4E23-8542-C860C431829B}"/>
    <dgm:cxn modelId="{4421F132-05A1-4B7D-9337-DF3406DEC9B8}" type="presOf" srcId="{BFC36390-2192-4E23-8542-C860C431829B}" destId="{03B212F0-05A7-4426-BD55-0A5696B24D2F}" srcOrd="0" destOrd="0" presId="urn:microsoft.com/office/officeart/2005/8/layout/vProcess5"/>
    <dgm:cxn modelId="{3AA09A67-0E2A-4225-BBED-8B353C9DDCB6}" type="presOf" srcId="{9A5BD879-126C-408A-AA56-BB7531496015}" destId="{F899CDAC-5831-4373-AB73-A12025C2EC45}" srcOrd="0" destOrd="0" presId="urn:microsoft.com/office/officeart/2005/8/layout/vProcess5"/>
    <dgm:cxn modelId="{BDA4294F-FCB6-47AC-90FA-ECE58C34ADD2}" type="presOf" srcId="{7A2A0B72-EEA8-455D-8EEC-814C2687DA65}" destId="{F6666BA6-1AFA-4548-8482-4C7D05B36038}" srcOrd="0" destOrd="0" presId="urn:microsoft.com/office/officeart/2005/8/layout/vProcess5"/>
    <dgm:cxn modelId="{584C0770-ECAE-4CC5-BE6C-2C5FC291133A}" type="presOf" srcId="{C97D9D7A-250F-448F-BE5E-84AC3D79B616}" destId="{D89286D8-EF3D-4B18-8370-C1BC3EF3FBF6}" srcOrd="0" destOrd="0" presId="urn:microsoft.com/office/officeart/2005/8/layout/vProcess5"/>
    <dgm:cxn modelId="{05CDDD84-DEEB-469C-8512-66D74A10F8EE}" srcId="{C97D9D7A-250F-448F-BE5E-84AC3D79B616}" destId="{9A5BD879-126C-408A-AA56-BB7531496015}" srcOrd="1" destOrd="0" parTransId="{EDA9D864-26FA-458E-94C4-6AB58CD7D2A2}" sibTransId="{7A2A0B72-EEA8-455D-8EEC-814C2687DA65}"/>
    <dgm:cxn modelId="{58B281CD-0BE4-4EF2-957E-B05ABA71922E}" type="presOf" srcId="{9A5BD879-126C-408A-AA56-BB7531496015}" destId="{713EA031-005F-47CC-9675-AEE7D5639ED2}" srcOrd="1" destOrd="0" presId="urn:microsoft.com/office/officeart/2005/8/layout/vProcess5"/>
    <dgm:cxn modelId="{8F9663CF-DE18-47B7-A81A-7B528220B6C4}" type="presOf" srcId="{6937429C-6FC8-43E2-BD96-86761A83B45D}" destId="{43F53908-732B-46F2-AC05-EB8B5E5C38B4}" srcOrd="0" destOrd="0" presId="urn:microsoft.com/office/officeart/2005/8/layout/vProcess5"/>
    <dgm:cxn modelId="{B4F236EA-19F5-41DF-AABA-CEEEC13D9FCD}" type="presOf" srcId="{6937429C-6FC8-43E2-BD96-86761A83B45D}" destId="{3E4D4A23-1DB3-4F92-B927-3C7BCCE7D914}" srcOrd="1" destOrd="0" presId="urn:microsoft.com/office/officeart/2005/8/layout/vProcess5"/>
    <dgm:cxn modelId="{F6CC2EEC-50F2-4E10-804C-F7AFB288C17F}" type="presOf" srcId="{3A5FA522-EBA6-4B7F-96D8-FFA905A67756}" destId="{E08B53DA-A0F7-42DD-88C7-506CAE23663A}" srcOrd="1" destOrd="0" presId="urn:microsoft.com/office/officeart/2005/8/layout/vProcess5"/>
    <dgm:cxn modelId="{9779D912-8F47-4FAE-B887-CCF45FCAFA6E}" type="presParOf" srcId="{D89286D8-EF3D-4B18-8370-C1BC3EF3FBF6}" destId="{D2170B92-FFF5-4FCB-8D98-E2A95DDC68F6}" srcOrd="0" destOrd="0" presId="urn:microsoft.com/office/officeart/2005/8/layout/vProcess5"/>
    <dgm:cxn modelId="{BC4BA9D9-F17F-48F5-B9EE-C889259AF626}" type="presParOf" srcId="{D89286D8-EF3D-4B18-8370-C1BC3EF3FBF6}" destId="{F44493C5-99A3-4C7D-BE8E-16385D1C0CCE}" srcOrd="1" destOrd="0" presId="urn:microsoft.com/office/officeart/2005/8/layout/vProcess5"/>
    <dgm:cxn modelId="{C5554CAA-A32D-4C10-A861-88E916CA469B}" type="presParOf" srcId="{D89286D8-EF3D-4B18-8370-C1BC3EF3FBF6}" destId="{F899CDAC-5831-4373-AB73-A12025C2EC45}" srcOrd="2" destOrd="0" presId="urn:microsoft.com/office/officeart/2005/8/layout/vProcess5"/>
    <dgm:cxn modelId="{9C43B131-D03A-4E9D-9EDC-E0E18FCF2DF1}" type="presParOf" srcId="{D89286D8-EF3D-4B18-8370-C1BC3EF3FBF6}" destId="{43F53908-732B-46F2-AC05-EB8B5E5C38B4}" srcOrd="3" destOrd="0" presId="urn:microsoft.com/office/officeart/2005/8/layout/vProcess5"/>
    <dgm:cxn modelId="{98574C01-5534-45A3-B752-C21E2917DFD9}" type="presParOf" srcId="{D89286D8-EF3D-4B18-8370-C1BC3EF3FBF6}" destId="{03B212F0-05A7-4426-BD55-0A5696B24D2F}" srcOrd="4" destOrd="0" presId="urn:microsoft.com/office/officeart/2005/8/layout/vProcess5"/>
    <dgm:cxn modelId="{F648D775-752C-4134-8447-A67919706834}" type="presParOf" srcId="{D89286D8-EF3D-4B18-8370-C1BC3EF3FBF6}" destId="{F6666BA6-1AFA-4548-8482-4C7D05B36038}" srcOrd="5" destOrd="0" presId="urn:microsoft.com/office/officeart/2005/8/layout/vProcess5"/>
    <dgm:cxn modelId="{42020A45-20D1-4CD7-994E-C87B675F539D}" type="presParOf" srcId="{D89286D8-EF3D-4B18-8370-C1BC3EF3FBF6}" destId="{E08B53DA-A0F7-42DD-88C7-506CAE23663A}" srcOrd="6" destOrd="0" presId="urn:microsoft.com/office/officeart/2005/8/layout/vProcess5"/>
    <dgm:cxn modelId="{9980E7E3-5876-43AD-9278-A8CDF77C2729}" type="presParOf" srcId="{D89286D8-EF3D-4B18-8370-C1BC3EF3FBF6}" destId="{713EA031-005F-47CC-9675-AEE7D5639ED2}" srcOrd="7" destOrd="0" presId="urn:microsoft.com/office/officeart/2005/8/layout/vProcess5"/>
    <dgm:cxn modelId="{0C95A587-AC5E-47EF-B8B6-90AA4F7780A0}" type="presParOf" srcId="{D89286D8-EF3D-4B18-8370-C1BC3EF3FBF6}" destId="{3E4D4A23-1DB3-4F92-B927-3C7BCCE7D91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170767-54F8-4E3A-8B2A-119C5327B5AB}" type="doc">
      <dgm:prSet loTypeId="urn:microsoft.com/office/officeart/2005/8/layout/defaul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A795955-3C4F-41DB-BD77-DD469DEA3B09}">
      <dgm:prSet/>
      <dgm:spPr/>
      <dgm:t>
        <a:bodyPr/>
        <a:lstStyle/>
        <a:p>
          <a:r>
            <a:rPr lang="en-US" dirty="0">
              <a:latin typeface="Gill Sans MT"/>
              <a:cs typeface="Calibri"/>
            </a:rPr>
            <a:t>Hands-free travel experience: JOCO allows </a:t>
          </a:r>
          <a:r>
            <a:rPr lang="en-US" dirty="0" err="1">
              <a:latin typeface="Gill Sans MT"/>
              <a:cs typeface="Calibri"/>
            </a:rPr>
            <a:t>travellers</a:t>
          </a:r>
          <a:r>
            <a:rPr lang="en-US" dirty="0">
              <a:latin typeface="Gill Sans MT"/>
              <a:cs typeface="Calibri"/>
            </a:rPr>
            <a:t> to move comfortably without the burden of carrying luggage, enhancing mobility and convenience</a:t>
          </a:r>
        </a:p>
      </dgm:t>
    </dgm:pt>
    <dgm:pt modelId="{C40C08B3-C069-4401-9468-87248226B60B}" type="parTrans" cxnId="{901B6B6C-8601-4AA0-8E86-B03C590DBC69}">
      <dgm:prSet/>
      <dgm:spPr/>
      <dgm:t>
        <a:bodyPr/>
        <a:lstStyle/>
        <a:p>
          <a:endParaRPr lang="en-US"/>
        </a:p>
      </dgm:t>
    </dgm:pt>
    <dgm:pt modelId="{5F2B816A-CACE-4BDC-ADA1-3734D39DBD44}" type="sibTrans" cxnId="{901B6B6C-8601-4AA0-8E86-B03C590DBC69}">
      <dgm:prSet/>
      <dgm:spPr/>
      <dgm:t>
        <a:bodyPr/>
        <a:lstStyle/>
        <a:p>
          <a:endParaRPr lang="en-US"/>
        </a:p>
      </dgm:t>
    </dgm:pt>
    <dgm:pt modelId="{3A067546-9B76-4A2C-8FB6-F9970CFE1603}">
      <dgm:prSet/>
      <dgm:spPr/>
      <dgm:t>
        <a:bodyPr/>
        <a:lstStyle/>
        <a:p>
          <a:r>
            <a:rPr lang="en-US" dirty="0">
              <a:latin typeface="Gill Sans MT"/>
              <a:cs typeface="Calibri"/>
            </a:rPr>
            <a:t>Enhanced security features: With its secure locking mechanism and tracking capabilities, JOCO reduces the risk of theft or loss during travel</a:t>
          </a:r>
        </a:p>
      </dgm:t>
    </dgm:pt>
    <dgm:pt modelId="{D184604D-7218-4A70-8BE6-0916D5AD92FB}" type="parTrans" cxnId="{37F94572-7A4D-4D24-AA33-B0C9D0BBF344}">
      <dgm:prSet/>
      <dgm:spPr/>
      <dgm:t>
        <a:bodyPr/>
        <a:lstStyle/>
        <a:p>
          <a:endParaRPr lang="en-US"/>
        </a:p>
      </dgm:t>
    </dgm:pt>
    <dgm:pt modelId="{2AEAA90D-DC9D-44D2-8803-F6BD31269FBC}" type="sibTrans" cxnId="{37F94572-7A4D-4D24-AA33-B0C9D0BBF344}">
      <dgm:prSet/>
      <dgm:spPr/>
      <dgm:t>
        <a:bodyPr/>
        <a:lstStyle/>
        <a:p>
          <a:endParaRPr lang="en-US"/>
        </a:p>
      </dgm:t>
    </dgm:pt>
    <dgm:pt modelId="{AF7F0055-0BE0-477C-8861-E00362993E1F}">
      <dgm:prSet/>
      <dgm:spPr/>
      <dgm:t>
        <a:bodyPr/>
        <a:lstStyle/>
        <a:p>
          <a:r>
            <a:rPr lang="en-US" dirty="0">
              <a:latin typeface="Gill Sans MT"/>
              <a:cs typeface="Calibri"/>
            </a:rPr>
            <a:t>Reduced risk of theft or loss: JOCO's tracking system helps locate lost or misplaced luggage quickly, ensuring peace of mind for </a:t>
          </a:r>
          <a:r>
            <a:rPr lang="en-US" dirty="0" err="1">
              <a:latin typeface="Gill Sans MT"/>
              <a:cs typeface="Calibri"/>
            </a:rPr>
            <a:t>travellers</a:t>
          </a:r>
          <a:endParaRPr lang="en-US" dirty="0">
            <a:latin typeface="Gill Sans MT"/>
            <a:cs typeface="Calibri"/>
          </a:endParaRPr>
        </a:p>
      </dgm:t>
    </dgm:pt>
    <dgm:pt modelId="{98E15FFB-627F-4C2B-A8BA-5471B3C53A50}" type="parTrans" cxnId="{D6180E60-028B-40B8-B959-439C7652A38D}">
      <dgm:prSet/>
      <dgm:spPr/>
      <dgm:t>
        <a:bodyPr/>
        <a:lstStyle/>
        <a:p>
          <a:endParaRPr lang="en-US"/>
        </a:p>
      </dgm:t>
    </dgm:pt>
    <dgm:pt modelId="{2BC545CF-72CD-4A6E-89B7-6242261BA99C}" type="sibTrans" cxnId="{D6180E60-028B-40B8-B959-439C7652A38D}">
      <dgm:prSet/>
      <dgm:spPr/>
      <dgm:t>
        <a:bodyPr/>
        <a:lstStyle/>
        <a:p>
          <a:endParaRPr lang="en-US"/>
        </a:p>
      </dgm:t>
    </dgm:pt>
    <dgm:pt modelId="{D9486E04-4530-442F-B65D-1A6BECBFB8B9}">
      <dgm:prSet phldr="0"/>
      <dgm:spPr/>
      <dgm:t>
        <a:bodyPr/>
        <a:lstStyle/>
        <a:p>
          <a:r>
            <a:rPr lang="en-US" dirty="0">
              <a:latin typeface="Gill Sans MT"/>
              <a:cs typeface="Calibri"/>
            </a:rPr>
            <a:t>Convenience and ease of use: JOCO simplifies luggage management and navigation tasks, offering a hassle-free travel experience for users</a:t>
          </a:r>
        </a:p>
      </dgm:t>
    </dgm:pt>
    <dgm:pt modelId="{2AD0661F-2C05-4AB8-90B1-450F66D8CA2D}" type="parTrans" cxnId="{C32E3976-6476-41C0-BF06-A0EE80DCD418}">
      <dgm:prSet/>
      <dgm:spPr/>
    </dgm:pt>
    <dgm:pt modelId="{B27A5ACA-6144-416C-A7D8-4FCB0A2CB251}" type="sibTrans" cxnId="{C32E3976-6476-41C0-BF06-A0EE80DCD418}">
      <dgm:prSet/>
      <dgm:spPr/>
      <dgm:t>
        <a:bodyPr/>
        <a:lstStyle/>
        <a:p>
          <a:endParaRPr lang="en-US"/>
        </a:p>
      </dgm:t>
    </dgm:pt>
    <dgm:pt modelId="{FCA0E0A2-A08C-4C1B-A7C3-B6DA2D3423EE}">
      <dgm:prSet phldr="0"/>
      <dgm:spPr/>
      <dgm:t>
        <a:bodyPr/>
        <a:lstStyle/>
        <a:p>
          <a:r>
            <a:rPr lang="en-US" dirty="0">
              <a:latin typeface="Gill Sans MT"/>
              <a:cs typeface="Calibri"/>
            </a:rPr>
            <a:t>Business </a:t>
          </a:r>
          <a:r>
            <a:rPr lang="en-US" dirty="0" err="1">
              <a:latin typeface="Gill Sans MT"/>
              <a:cs typeface="Calibri"/>
            </a:rPr>
            <a:t>travellers</a:t>
          </a:r>
          <a:r>
            <a:rPr lang="en-US" dirty="0">
              <a:latin typeface="Gill Sans MT"/>
              <a:cs typeface="Calibri"/>
            </a:rPr>
            <a:t>: JOCO enhances productivity by freeing business travelers from luggage management tasks, allowing them to focus on work</a:t>
          </a:r>
          <a:endParaRPr lang="en-GB" dirty="0">
            <a:latin typeface="Gill Sans MT"/>
          </a:endParaRPr>
        </a:p>
      </dgm:t>
    </dgm:pt>
    <dgm:pt modelId="{2D41DE3F-55A5-4F32-95B3-8B1BB3325B44}" type="parTrans" cxnId="{A0E55D7E-E7D4-4645-9DEE-9FEE476CB73B}">
      <dgm:prSet/>
      <dgm:spPr/>
    </dgm:pt>
    <dgm:pt modelId="{B7A6D810-0A79-4294-A26C-3C1CDE2F2C82}" type="sibTrans" cxnId="{A0E55D7E-E7D4-4645-9DEE-9FEE476CB73B}">
      <dgm:prSet/>
      <dgm:spPr/>
    </dgm:pt>
    <dgm:pt modelId="{1C6AEEED-37BE-4A22-94A1-D4D03038258F}" type="pres">
      <dgm:prSet presAssocID="{C0170767-54F8-4E3A-8B2A-119C5327B5AB}" presName="diagram" presStyleCnt="0">
        <dgm:presLayoutVars>
          <dgm:dir/>
          <dgm:resizeHandles val="exact"/>
        </dgm:presLayoutVars>
      </dgm:prSet>
      <dgm:spPr/>
    </dgm:pt>
    <dgm:pt modelId="{6106B245-1052-4306-B621-A89DF0387AB0}" type="pres">
      <dgm:prSet presAssocID="{6A795955-3C4F-41DB-BD77-DD469DEA3B09}" presName="node" presStyleLbl="node1" presStyleIdx="0" presStyleCnt="5">
        <dgm:presLayoutVars>
          <dgm:bulletEnabled val="1"/>
        </dgm:presLayoutVars>
      </dgm:prSet>
      <dgm:spPr/>
    </dgm:pt>
    <dgm:pt modelId="{1D3F13AB-4954-451D-B09F-1795861D9E0C}" type="pres">
      <dgm:prSet presAssocID="{5F2B816A-CACE-4BDC-ADA1-3734D39DBD44}" presName="sibTrans" presStyleCnt="0"/>
      <dgm:spPr/>
    </dgm:pt>
    <dgm:pt modelId="{86F5427C-C29E-435E-9FAF-2BC9A180CE29}" type="pres">
      <dgm:prSet presAssocID="{3A067546-9B76-4A2C-8FB6-F9970CFE1603}" presName="node" presStyleLbl="node1" presStyleIdx="1" presStyleCnt="5">
        <dgm:presLayoutVars>
          <dgm:bulletEnabled val="1"/>
        </dgm:presLayoutVars>
      </dgm:prSet>
      <dgm:spPr/>
    </dgm:pt>
    <dgm:pt modelId="{65E5B1A2-BFD4-445C-ADAB-269A7280DD1D}" type="pres">
      <dgm:prSet presAssocID="{2AEAA90D-DC9D-44D2-8803-F6BD31269FBC}" presName="sibTrans" presStyleCnt="0"/>
      <dgm:spPr/>
    </dgm:pt>
    <dgm:pt modelId="{356ACB2B-A2F0-4AF2-8D24-7F65AFEE203B}" type="pres">
      <dgm:prSet presAssocID="{AF7F0055-0BE0-477C-8861-E00362993E1F}" presName="node" presStyleLbl="node1" presStyleIdx="2" presStyleCnt="5">
        <dgm:presLayoutVars>
          <dgm:bulletEnabled val="1"/>
        </dgm:presLayoutVars>
      </dgm:prSet>
      <dgm:spPr/>
    </dgm:pt>
    <dgm:pt modelId="{4BCB50B3-E2F2-4E83-BDBC-A94E60BF522B}" type="pres">
      <dgm:prSet presAssocID="{2BC545CF-72CD-4A6E-89B7-6242261BA99C}" presName="sibTrans" presStyleCnt="0"/>
      <dgm:spPr/>
    </dgm:pt>
    <dgm:pt modelId="{7F9AD6EC-6530-4D74-91D2-3CDC02D80367}" type="pres">
      <dgm:prSet presAssocID="{D9486E04-4530-442F-B65D-1A6BECBFB8B9}" presName="node" presStyleLbl="node1" presStyleIdx="3" presStyleCnt="5">
        <dgm:presLayoutVars>
          <dgm:bulletEnabled val="1"/>
        </dgm:presLayoutVars>
      </dgm:prSet>
      <dgm:spPr/>
    </dgm:pt>
    <dgm:pt modelId="{972D786D-22D1-4F81-8446-AE27C61FF5CA}" type="pres">
      <dgm:prSet presAssocID="{B27A5ACA-6144-416C-A7D8-4FCB0A2CB251}" presName="sibTrans" presStyleCnt="0"/>
      <dgm:spPr/>
    </dgm:pt>
    <dgm:pt modelId="{061808F0-BF42-4234-B4A5-AA591F759242}" type="pres">
      <dgm:prSet presAssocID="{FCA0E0A2-A08C-4C1B-A7C3-B6DA2D3423EE}" presName="node" presStyleLbl="node1" presStyleIdx="4" presStyleCnt="5">
        <dgm:presLayoutVars>
          <dgm:bulletEnabled val="1"/>
        </dgm:presLayoutVars>
      </dgm:prSet>
      <dgm:spPr/>
    </dgm:pt>
  </dgm:ptLst>
  <dgm:cxnLst>
    <dgm:cxn modelId="{4051D411-D666-402C-8A82-8A3E1D722F81}" type="presOf" srcId="{AF7F0055-0BE0-477C-8861-E00362993E1F}" destId="{356ACB2B-A2F0-4AF2-8D24-7F65AFEE203B}" srcOrd="0" destOrd="0" presId="urn:microsoft.com/office/officeart/2005/8/layout/default"/>
    <dgm:cxn modelId="{38C8FF27-11AA-4F75-BE30-97A6B75A9573}" type="presOf" srcId="{3A067546-9B76-4A2C-8FB6-F9970CFE1603}" destId="{86F5427C-C29E-435E-9FAF-2BC9A180CE29}" srcOrd="0" destOrd="0" presId="urn:microsoft.com/office/officeart/2005/8/layout/default"/>
    <dgm:cxn modelId="{D6180E60-028B-40B8-B959-439C7652A38D}" srcId="{C0170767-54F8-4E3A-8B2A-119C5327B5AB}" destId="{AF7F0055-0BE0-477C-8861-E00362993E1F}" srcOrd="2" destOrd="0" parTransId="{98E15FFB-627F-4C2B-A8BA-5471B3C53A50}" sibTransId="{2BC545CF-72CD-4A6E-89B7-6242261BA99C}"/>
    <dgm:cxn modelId="{C6CA8B49-1BCB-47C4-998E-2022EA285B38}" type="presOf" srcId="{D9486E04-4530-442F-B65D-1A6BECBFB8B9}" destId="{7F9AD6EC-6530-4D74-91D2-3CDC02D80367}" srcOrd="0" destOrd="0" presId="urn:microsoft.com/office/officeart/2005/8/layout/default"/>
    <dgm:cxn modelId="{901B6B6C-8601-4AA0-8E86-B03C590DBC69}" srcId="{C0170767-54F8-4E3A-8B2A-119C5327B5AB}" destId="{6A795955-3C4F-41DB-BD77-DD469DEA3B09}" srcOrd="0" destOrd="0" parTransId="{C40C08B3-C069-4401-9468-87248226B60B}" sibTransId="{5F2B816A-CACE-4BDC-ADA1-3734D39DBD44}"/>
    <dgm:cxn modelId="{37F94572-7A4D-4D24-AA33-B0C9D0BBF344}" srcId="{C0170767-54F8-4E3A-8B2A-119C5327B5AB}" destId="{3A067546-9B76-4A2C-8FB6-F9970CFE1603}" srcOrd="1" destOrd="0" parTransId="{D184604D-7218-4A70-8BE6-0916D5AD92FB}" sibTransId="{2AEAA90D-DC9D-44D2-8803-F6BD31269FBC}"/>
    <dgm:cxn modelId="{172DA273-7829-4A8C-895A-C827F813FC73}" type="presOf" srcId="{FCA0E0A2-A08C-4C1B-A7C3-B6DA2D3423EE}" destId="{061808F0-BF42-4234-B4A5-AA591F759242}" srcOrd="0" destOrd="0" presId="urn:microsoft.com/office/officeart/2005/8/layout/default"/>
    <dgm:cxn modelId="{C32E3976-6476-41C0-BF06-A0EE80DCD418}" srcId="{C0170767-54F8-4E3A-8B2A-119C5327B5AB}" destId="{D9486E04-4530-442F-B65D-1A6BECBFB8B9}" srcOrd="3" destOrd="0" parTransId="{2AD0661F-2C05-4AB8-90B1-450F66D8CA2D}" sibTransId="{B27A5ACA-6144-416C-A7D8-4FCB0A2CB251}"/>
    <dgm:cxn modelId="{A0E55D7E-E7D4-4645-9DEE-9FEE476CB73B}" srcId="{C0170767-54F8-4E3A-8B2A-119C5327B5AB}" destId="{FCA0E0A2-A08C-4C1B-A7C3-B6DA2D3423EE}" srcOrd="4" destOrd="0" parTransId="{2D41DE3F-55A5-4F32-95B3-8B1BB3325B44}" sibTransId="{B7A6D810-0A79-4294-A26C-3C1CDE2F2C82}"/>
    <dgm:cxn modelId="{38E290A3-35A7-4AD1-8CC7-0218E2693E85}" type="presOf" srcId="{C0170767-54F8-4E3A-8B2A-119C5327B5AB}" destId="{1C6AEEED-37BE-4A22-94A1-D4D03038258F}" srcOrd="0" destOrd="0" presId="urn:microsoft.com/office/officeart/2005/8/layout/default"/>
    <dgm:cxn modelId="{20997EF0-12AD-417F-92A2-960A2C837C5D}" type="presOf" srcId="{6A795955-3C4F-41DB-BD77-DD469DEA3B09}" destId="{6106B245-1052-4306-B621-A89DF0387AB0}" srcOrd="0" destOrd="0" presId="urn:microsoft.com/office/officeart/2005/8/layout/default"/>
    <dgm:cxn modelId="{405267ED-9B43-4C55-81EA-DF28F6A67402}" type="presParOf" srcId="{1C6AEEED-37BE-4A22-94A1-D4D03038258F}" destId="{6106B245-1052-4306-B621-A89DF0387AB0}" srcOrd="0" destOrd="0" presId="urn:microsoft.com/office/officeart/2005/8/layout/default"/>
    <dgm:cxn modelId="{1C809AE4-2938-486D-A083-19D24487E81D}" type="presParOf" srcId="{1C6AEEED-37BE-4A22-94A1-D4D03038258F}" destId="{1D3F13AB-4954-451D-B09F-1795861D9E0C}" srcOrd="1" destOrd="0" presId="urn:microsoft.com/office/officeart/2005/8/layout/default"/>
    <dgm:cxn modelId="{18619404-6FB2-412C-BC7B-E71A592FEB39}" type="presParOf" srcId="{1C6AEEED-37BE-4A22-94A1-D4D03038258F}" destId="{86F5427C-C29E-435E-9FAF-2BC9A180CE29}" srcOrd="2" destOrd="0" presId="urn:microsoft.com/office/officeart/2005/8/layout/default"/>
    <dgm:cxn modelId="{99074ACD-E5EB-4435-8C67-BF69AACB8205}" type="presParOf" srcId="{1C6AEEED-37BE-4A22-94A1-D4D03038258F}" destId="{65E5B1A2-BFD4-445C-ADAB-269A7280DD1D}" srcOrd="3" destOrd="0" presId="urn:microsoft.com/office/officeart/2005/8/layout/default"/>
    <dgm:cxn modelId="{C61632D8-DB8F-43CB-9FDF-F244016319A8}" type="presParOf" srcId="{1C6AEEED-37BE-4A22-94A1-D4D03038258F}" destId="{356ACB2B-A2F0-4AF2-8D24-7F65AFEE203B}" srcOrd="4" destOrd="0" presId="urn:microsoft.com/office/officeart/2005/8/layout/default"/>
    <dgm:cxn modelId="{061FDE81-8AF1-4892-A727-F119DEB8049E}" type="presParOf" srcId="{1C6AEEED-37BE-4A22-94A1-D4D03038258F}" destId="{4BCB50B3-E2F2-4E83-BDBC-A94E60BF522B}" srcOrd="5" destOrd="0" presId="urn:microsoft.com/office/officeart/2005/8/layout/default"/>
    <dgm:cxn modelId="{6C90202C-61E6-4CF2-AA44-33EC3C7DB41A}" type="presParOf" srcId="{1C6AEEED-37BE-4A22-94A1-D4D03038258F}" destId="{7F9AD6EC-6530-4D74-91D2-3CDC02D80367}" srcOrd="6" destOrd="0" presId="urn:microsoft.com/office/officeart/2005/8/layout/default"/>
    <dgm:cxn modelId="{B1D18B41-DE24-42E5-95D4-3FBB0FC218A0}" type="presParOf" srcId="{1C6AEEED-37BE-4A22-94A1-D4D03038258F}" destId="{972D786D-22D1-4F81-8446-AE27C61FF5CA}" srcOrd="7" destOrd="0" presId="urn:microsoft.com/office/officeart/2005/8/layout/default"/>
    <dgm:cxn modelId="{D032AF7A-1233-4636-9A34-BC5D214D4265}" type="presParOf" srcId="{1C6AEEED-37BE-4A22-94A1-D4D03038258F}" destId="{061808F0-BF42-4234-B4A5-AA591F7592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170767-54F8-4E3A-8B2A-119C5327B5A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AF7F0055-0BE0-477C-8861-E00362993E1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Calibri"/>
              <a:cs typeface="Calibri"/>
            </a:rPr>
            <a:t>JOCO's unique selling points and market positioning. It is a Competitive landscape in the smart luggage market. focus on delivering a superior travel experience</a:t>
          </a:r>
        </a:p>
      </dgm:t>
    </dgm:pt>
    <dgm:pt modelId="{98E15FFB-627F-4C2B-A8BA-5471B3C53A50}" type="parTrans" cxnId="{D6180E60-028B-40B8-B959-439C7652A38D}">
      <dgm:prSet/>
      <dgm:spPr/>
      <dgm:t>
        <a:bodyPr/>
        <a:lstStyle/>
        <a:p>
          <a:endParaRPr lang="en-US"/>
        </a:p>
      </dgm:t>
    </dgm:pt>
    <dgm:pt modelId="{2BC545CF-72CD-4A6E-89B7-6242261BA99C}" type="sibTrans" cxnId="{D6180E60-028B-40B8-B959-439C7652A38D}">
      <dgm:prSet/>
      <dgm:spPr/>
      <dgm:t>
        <a:bodyPr/>
        <a:lstStyle/>
        <a:p>
          <a:endParaRPr lang="en-US"/>
        </a:p>
      </dgm:t>
    </dgm:pt>
    <dgm:pt modelId="{E8140294-B727-49D8-A71E-DEBB4528254A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Calibri"/>
              <a:cs typeface="Calibri"/>
            </a:rPr>
            <a:t>The unique features and benefits of JOCO position it as a leading choice for travelers seeking a premium and reliable smart luggage solution</a:t>
          </a:r>
        </a:p>
      </dgm:t>
    </dgm:pt>
    <dgm:pt modelId="{B6DA2D57-16D8-44C1-B0AE-993381DA9C4D}" type="parTrans" cxnId="{28D68AA8-76DC-423C-A8FD-133A7FBB0E68}">
      <dgm:prSet/>
      <dgm:spPr/>
    </dgm:pt>
    <dgm:pt modelId="{736C2E6B-A8FD-4095-ABE0-F23ED43403F3}" type="sibTrans" cxnId="{28D68AA8-76DC-423C-A8FD-133A7FBB0E68}">
      <dgm:prSet/>
      <dgm:spPr/>
    </dgm:pt>
    <dgm:pt modelId="{DAF028F6-DF9F-4ECF-AD02-3E0691846B18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Calibri"/>
              <a:cs typeface="Calibri"/>
            </a:rPr>
            <a:t>Business professionals, vacationers, Tech enthusiasts, and frequent flyers comprise a significant portion of JOCO's target audience</a:t>
          </a:r>
        </a:p>
      </dgm:t>
    </dgm:pt>
    <dgm:pt modelId="{E4BE6484-5CA4-4B6F-BF25-74B13C2EFCCF}" type="parTrans" cxnId="{E4207B3E-6C0A-4E78-99B1-9D42C757FC65}">
      <dgm:prSet/>
      <dgm:spPr/>
    </dgm:pt>
    <dgm:pt modelId="{56ED695B-0DC3-4EBF-BD0B-325B61461510}" type="sibTrans" cxnId="{E4207B3E-6C0A-4E78-99B1-9D42C757FC65}">
      <dgm:prSet/>
      <dgm:spPr/>
    </dgm:pt>
    <dgm:pt modelId="{E48614A5-6908-4FD5-B16C-DF59582710EB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Calibri"/>
              <a:cs typeface="Calibri"/>
            </a:rPr>
            <a:t>Executives, consultants, and remote workers find value in JOCO's hands-free operation and organizational features for managing work-related trips effectively</a:t>
          </a:r>
        </a:p>
      </dgm:t>
    </dgm:pt>
    <dgm:pt modelId="{B13B4D37-F876-4A94-874E-5507BE9E728E}" type="parTrans" cxnId="{1989ABF7-FE2A-402A-AF6B-C36C7ED434E6}">
      <dgm:prSet/>
      <dgm:spPr/>
    </dgm:pt>
    <dgm:pt modelId="{A673AFB3-FFBC-4006-9926-ED799A6D49FE}" type="sibTrans" cxnId="{1989ABF7-FE2A-402A-AF6B-C36C7ED434E6}">
      <dgm:prSet/>
      <dgm:spPr/>
    </dgm:pt>
    <dgm:pt modelId="{E95FEC88-2A0F-4419-8C02-3E250877A327}" type="pres">
      <dgm:prSet presAssocID="{C0170767-54F8-4E3A-8B2A-119C5327B5AB}" presName="root" presStyleCnt="0">
        <dgm:presLayoutVars>
          <dgm:dir/>
          <dgm:resizeHandles val="exact"/>
        </dgm:presLayoutVars>
      </dgm:prSet>
      <dgm:spPr/>
    </dgm:pt>
    <dgm:pt modelId="{9EE4CC8F-7402-4019-B88F-D329B95C390F}" type="pres">
      <dgm:prSet presAssocID="{E8140294-B727-49D8-A71E-DEBB4528254A}" presName="compNode" presStyleCnt="0"/>
      <dgm:spPr/>
    </dgm:pt>
    <dgm:pt modelId="{797F9F6C-4D3E-4B2D-82D0-39BBC444A5FF}" type="pres">
      <dgm:prSet presAssocID="{E8140294-B727-49D8-A71E-DEBB4528254A}" presName="iconBgRect" presStyleLbl="bgShp" presStyleIdx="0" presStyleCnt="4"/>
      <dgm:spPr/>
    </dgm:pt>
    <dgm:pt modelId="{0F0E13BE-EF09-41A3-B4B6-5947D09B5B15}" type="pres">
      <dgm:prSet presAssocID="{E8140294-B727-49D8-A71E-DEBB4528254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itcase"/>
        </a:ext>
      </dgm:extLst>
    </dgm:pt>
    <dgm:pt modelId="{01DA5C40-8627-4977-B041-256A0F27A694}" type="pres">
      <dgm:prSet presAssocID="{E8140294-B727-49D8-A71E-DEBB4528254A}" presName="spaceRect" presStyleCnt="0"/>
      <dgm:spPr/>
    </dgm:pt>
    <dgm:pt modelId="{08241E63-2414-4A26-9771-5C3B40BD9B77}" type="pres">
      <dgm:prSet presAssocID="{E8140294-B727-49D8-A71E-DEBB4528254A}" presName="textRect" presStyleLbl="revTx" presStyleIdx="0" presStyleCnt="4">
        <dgm:presLayoutVars>
          <dgm:chMax val="1"/>
          <dgm:chPref val="1"/>
        </dgm:presLayoutVars>
      </dgm:prSet>
      <dgm:spPr/>
    </dgm:pt>
    <dgm:pt modelId="{25636EA9-A913-4C38-A07A-3D6799422599}" type="pres">
      <dgm:prSet presAssocID="{736C2E6B-A8FD-4095-ABE0-F23ED43403F3}" presName="sibTrans" presStyleCnt="0"/>
      <dgm:spPr/>
    </dgm:pt>
    <dgm:pt modelId="{E2BA3D9F-F41A-418A-9D15-0C65ECA5484A}" type="pres">
      <dgm:prSet presAssocID="{AF7F0055-0BE0-477C-8861-E00362993E1F}" presName="compNode" presStyleCnt="0"/>
      <dgm:spPr/>
    </dgm:pt>
    <dgm:pt modelId="{943A72E5-0877-4551-8DFF-8AD6BC3BD094}" type="pres">
      <dgm:prSet presAssocID="{AF7F0055-0BE0-477C-8861-E00362993E1F}" presName="iconBgRect" presStyleLbl="bgShp" presStyleIdx="1" presStyleCnt="4"/>
      <dgm:spPr/>
    </dgm:pt>
    <dgm:pt modelId="{62843E35-BBC8-4C15-9F8F-AF4FED1FA9BE}" type="pres">
      <dgm:prSet presAssocID="{AF7F0055-0BE0-477C-8861-E00362993E1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eroplane"/>
        </a:ext>
      </dgm:extLst>
    </dgm:pt>
    <dgm:pt modelId="{1B4B03FB-B3F7-409A-BF19-7439674D681A}" type="pres">
      <dgm:prSet presAssocID="{AF7F0055-0BE0-477C-8861-E00362993E1F}" presName="spaceRect" presStyleCnt="0"/>
      <dgm:spPr/>
    </dgm:pt>
    <dgm:pt modelId="{9794C9AB-5166-4175-9ADE-77D8CAB866D9}" type="pres">
      <dgm:prSet presAssocID="{AF7F0055-0BE0-477C-8861-E00362993E1F}" presName="textRect" presStyleLbl="revTx" presStyleIdx="1" presStyleCnt="4">
        <dgm:presLayoutVars>
          <dgm:chMax val="1"/>
          <dgm:chPref val="1"/>
        </dgm:presLayoutVars>
      </dgm:prSet>
      <dgm:spPr/>
    </dgm:pt>
    <dgm:pt modelId="{01BE9889-B80C-4301-A5BB-710CB7D54E3C}" type="pres">
      <dgm:prSet presAssocID="{2BC545CF-72CD-4A6E-89B7-6242261BA99C}" presName="sibTrans" presStyleCnt="0"/>
      <dgm:spPr/>
    </dgm:pt>
    <dgm:pt modelId="{7A3822B4-2E6A-4030-9A0B-C43AD0DF25F1}" type="pres">
      <dgm:prSet presAssocID="{DAF028F6-DF9F-4ECF-AD02-3E0691846B18}" presName="compNode" presStyleCnt="0"/>
      <dgm:spPr/>
    </dgm:pt>
    <dgm:pt modelId="{B5125C0B-3A81-4ACE-A186-A7B620101A5E}" type="pres">
      <dgm:prSet presAssocID="{DAF028F6-DF9F-4ECF-AD02-3E0691846B18}" presName="iconBgRect" presStyleLbl="bgShp" presStyleIdx="2" presStyleCnt="4"/>
      <dgm:spPr/>
    </dgm:pt>
    <dgm:pt modelId="{C7D4CD61-B315-4492-8218-2C9341AC9E84}" type="pres">
      <dgm:prSet presAssocID="{DAF028F6-DF9F-4ECF-AD02-3E0691846B1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D04A1574-5A45-486F-AD90-85F3B8F213A7}" type="pres">
      <dgm:prSet presAssocID="{DAF028F6-DF9F-4ECF-AD02-3E0691846B18}" presName="spaceRect" presStyleCnt="0"/>
      <dgm:spPr/>
    </dgm:pt>
    <dgm:pt modelId="{EF5F067F-1308-4BEB-8F87-28EE8C4EC948}" type="pres">
      <dgm:prSet presAssocID="{DAF028F6-DF9F-4ECF-AD02-3E0691846B18}" presName="textRect" presStyleLbl="revTx" presStyleIdx="2" presStyleCnt="4">
        <dgm:presLayoutVars>
          <dgm:chMax val="1"/>
          <dgm:chPref val="1"/>
        </dgm:presLayoutVars>
      </dgm:prSet>
      <dgm:spPr/>
    </dgm:pt>
    <dgm:pt modelId="{CA8AE22F-FA07-43F1-812B-8A4DB675C555}" type="pres">
      <dgm:prSet presAssocID="{56ED695B-0DC3-4EBF-BD0B-325B61461510}" presName="sibTrans" presStyleCnt="0"/>
      <dgm:spPr/>
    </dgm:pt>
    <dgm:pt modelId="{DAC672BE-A6B2-433E-AE0E-C283341B60AE}" type="pres">
      <dgm:prSet presAssocID="{E48614A5-6908-4FD5-B16C-DF59582710EB}" presName="compNode" presStyleCnt="0"/>
      <dgm:spPr/>
    </dgm:pt>
    <dgm:pt modelId="{132897AA-0F88-4663-A95F-A9DE27ADC218}" type="pres">
      <dgm:prSet presAssocID="{E48614A5-6908-4FD5-B16C-DF59582710EB}" presName="iconBgRect" presStyleLbl="bgShp" presStyleIdx="3" presStyleCnt="4"/>
      <dgm:spPr/>
    </dgm:pt>
    <dgm:pt modelId="{F638B01E-29E5-4B95-95AC-1AA3114D9EE2}" type="pres">
      <dgm:prSet presAssocID="{E48614A5-6908-4FD5-B16C-DF59582710E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C6CFE07F-83BC-478D-8067-BC283EB49265}" type="pres">
      <dgm:prSet presAssocID="{E48614A5-6908-4FD5-B16C-DF59582710EB}" presName="spaceRect" presStyleCnt="0"/>
      <dgm:spPr/>
    </dgm:pt>
    <dgm:pt modelId="{BF8CF12E-62BA-4261-8317-3D66B653BEAD}" type="pres">
      <dgm:prSet presAssocID="{E48614A5-6908-4FD5-B16C-DF59582710E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4207B3E-6C0A-4E78-99B1-9D42C757FC65}" srcId="{C0170767-54F8-4E3A-8B2A-119C5327B5AB}" destId="{DAF028F6-DF9F-4ECF-AD02-3E0691846B18}" srcOrd="2" destOrd="0" parTransId="{E4BE6484-5CA4-4B6F-BF25-74B13C2EFCCF}" sibTransId="{56ED695B-0DC3-4EBF-BD0B-325B61461510}"/>
    <dgm:cxn modelId="{D6180E60-028B-40B8-B959-439C7652A38D}" srcId="{C0170767-54F8-4E3A-8B2A-119C5327B5AB}" destId="{AF7F0055-0BE0-477C-8861-E00362993E1F}" srcOrd="1" destOrd="0" parTransId="{98E15FFB-627F-4C2B-A8BA-5471B3C53A50}" sibTransId="{2BC545CF-72CD-4A6E-89B7-6242261BA99C}"/>
    <dgm:cxn modelId="{FF47A144-A2EA-47C0-B27E-E6162DDC4DB0}" type="presOf" srcId="{E48614A5-6908-4FD5-B16C-DF59582710EB}" destId="{BF8CF12E-62BA-4261-8317-3D66B653BEAD}" srcOrd="0" destOrd="0" presId="urn:microsoft.com/office/officeart/2018/5/layout/IconCircleLabelList"/>
    <dgm:cxn modelId="{816C2846-872B-487A-9F65-6952FB8D5F5F}" type="presOf" srcId="{C0170767-54F8-4E3A-8B2A-119C5327B5AB}" destId="{E95FEC88-2A0F-4419-8C02-3E250877A327}" srcOrd="0" destOrd="0" presId="urn:microsoft.com/office/officeart/2018/5/layout/IconCircleLabelList"/>
    <dgm:cxn modelId="{28D68AA8-76DC-423C-A8FD-133A7FBB0E68}" srcId="{C0170767-54F8-4E3A-8B2A-119C5327B5AB}" destId="{E8140294-B727-49D8-A71E-DEBB4528254A}" srcOrd="0" destOrd="0" parTransId="{B6DA2D57-16D8-44C1-B0AE-993381DA9C4D}" sibTransId="{736C2E6B-A8FD-4095-ABE0-F23ED43403F3}"/>
    <dgm:cxn modelId="{EFE89EB8-0705-475D-B7F2-D107F50D94B9}" type="presOf" srcId="{E8140294-B727-49D8-A71E-DEBB4528254A}" destId="{08241E63-2414-4A26-9771-5C3B40BD9B77}" srcOrd="0" destOrd="0" presId="urn:microsoft.com/office/officeart/2018/5/layout/IconCircleLabelList"/>
    <dgm:cxn modelId="{AC0ED8E4-40FC-4215-8D6E-CB709108E518}" type="presOf" srcId="{AF7F0055-0BE0-477C-8861-E00362993E1F}" destId="{9794C9AB-5166-4175-9ADE-77D8CAB866D9}" srcOrd="0" destOrd="0" presId="urn:microsoft.com/office/officeart/2018/5/layout/IconCircleLabelList"/>
    <dgm:cxn modelId="{1989ABF7-FE2A-402A-AF6B-C36C7ED434E6}" srcId="{C0170767-54F8-4E3A-8B2A-119C5327B5AB}" destId="{E48614A5-6908-4FD5-B16C-DF59582710EB}" srcOrd="3" destOrd="0" parTransId="{B13B4D37-F876-4A94-874E-5507BE9E728E}" sibTransId="{A673AFB3-FFBC-4006-9926-ED799A6D49FE}"/>
    <dgm:cxn modelId="{8B3579FD-F389-4757-A55A-49A2566A183D}" type="presOf" srcId="{DAF028F6-DF9F-4ECF-AD02-3E0691846B18}" destId="{EF5F067F-1308-4BEB-8F87-28EE8C4EC948}" srcOrd="0" destOrd="0" presId="urn:microsoft.com/office/officeart/2018/5/layout/IconCircleLabelList"/>
    <dgm:cxn modelId="{DD518C33-A331-43BA-97CD-752EA29BBCED}" type="presParOf" srcId="{E95FEC88-2A0F-4419-8C02-3E250877A327}" destId="{9EE4CC8F-7402-4019-B88F-D329B95C390F}" srcOrd="0" destOrd="0" presId="urn:microsoft.com/office/officeart/2018/5/layout/IconCircleLabelList"/>
    <dgm:cxn modelId="{22A4D415-4A10-499E-ADE2-0569A183EDD0}" type="presParOf" srcId="{9EE4CC8F-7402-4019-B88F-D329B95C390F}" destId="{797F9F6C-4D3E-4B2D-82D0-39BBC444A5FF}" srcOrd="0" destOrd="0" presId="urn:microsoft.com/office/officeart/2018/5/layout/IconCircleLabelList"/>
    <dgm:cxn modelId="{61C6B61F-BF82-4AE3-B33F-C0452EC05A87}" type="presParOf" srcId="{9EE4CC8F-7402-4019-B88F-D329B95C390F}" destId="{0F0E13BE-EF09-41A3-B4B6-5947D09B5B15}" srcOrd="1" destOrd="0" presId="urn:microsoft.com/office/officeart/2018/5/layout/IconCircleLabelList"/>
    <dgm:cxn modelId="{66CDB955-2871-49B5-A5EB-927E86E7F322}" type="presParOf" srcId="{9EE4CC8F-7402-4019-B88F-D329B95C390F}" destId="{01DA5C40-8627-4977-B041-256A0F27A694}" srcOrd="2" destOrd="0" presId="urn:microsoft.com/office/officeart/2018/5/layout/IconCircleLabelList"/>
    <dgm:cxn modelId="{26A3F35F-9690-4BC3-994A-373D0369E05E}" type="presParOf" srcId="{9EE4CC8F-7402-4019-B88F-D329B95C390F}" destId="{08241E63-2414-4A26-9771-5C3B40BD9B77}" srcOrd="3" destOrd="0" presId="urn:microsoft.com/office/officeart/2018/5/layout/IconCircleLabelList"/>
    <dgm:cxn modelId="{A66B4AF0-37E9-4D31-88D3-B590342CF0FE}" type="presParOf" srcId="{E95FEC88-2A0F-4419-8C02-3E250877A327}" destId="{25636EA9-A913-4C38-A07A-3D6799422599}" srcOrd="1" destOrd="0" presId="urn:microsoft.com/office/officeart/2018/5/layout/IconCircleLabelList"/>
    <dgm:cxn modelId="{918BAFBA-A175-4656-93D8-C70DD87339DA}" type="presParOf" srcId="{E95FEC88-2A0F-4419-8C02-3E250877A327}" destId="{E2BA3D9F-F41A-418A-9D15-0C65ECA5484A}" srcOrd="2" destOrd="0" presId="urn:microsoft.com/office/officeart/2018/5/layout/IconCircleLabelList"/>
    <dgm:cxn modelId="{A2E74408-0651-47DB-BEB2-2683D79932A7}" type="presParOf" srcId="{E2BA3D9F-F41A-418A-9D15-0C65ECA5484A}" destId="{943A72E5-0877-4551-8DFF-8AD6BC3BD094}" srcOrd="0" destOrd="0" presId="urn:microsoft.com/office/officeart/2018/5/layout/IconCircleLabelList"/>
    <dgm:cxn modelId="{5A1B8743-CCB9-4C4A-A585-D816603FEDE5}" type="presParOf" srcId="{E2BA3D9F-F41A-418A-9D15-0C65ECA5484A}" destId="{62843E35-BBC8-4C15-9F8F-AF4FED1FA9BE}" srcOrd="1" destOrd="0" presId="urn:microsoft.com/office/officeart/2018/5/layout/IconCircleLabelList"/>
    <dgm:cxn modelId="{0860B352-73BD-4458-AAF5-9D046824390D}" type="presParOf" srcId="{E2BA3D9F-F41A-418A-9D15-0C65ECA5484A}" destId="{1B4B03FB-B3F7-409A-BF19-7439674D681A}" srcOrd="2" destOrd="0" presId="urn:microsoft.com/office/officeart/2018/5/layout/IconCircleLabelList"/>
    <dgm:cxn modelId="{5DEF098C-2392-4C6A-A90C-A4968DE1787E}" type="presParOf" srcId="{E2BA3D9F-F41A-418A-9D15-0C65ECA5484A}" destId="{9794C9AB-5166-4175-9ADE-77D8CAB866D9}" srcOrd="3" destOrd="0" presId="urn:microsoft.com/office/officeart/2018/5/layout/IconCircleLabelList"/>
    <dgm:cxn modelId="{977BF8EE-ACBA-4000-8A96-FF54641863D7}" type="presParOf" srcId="{E95FEC88-2A0F-4419-8C02-3E250877A327}" destId="{01BE9889-B80C-4301-A5BB-710CB7D54E3C}" srcOrd="3" destOrd="0" presId="urn:microsoft.com/office/officeart/2018/5/layout/IconCircleLabelList"/>
    <dgm:cxn modelId="{B37A90E3-001D-4419-8452-EB4912B11649}" type="presParOf" srcId="{E95FEC88-2A0F-4419-8C02-3E250877A327}" destId="{7A3822B4-2E6A-4030-9A0B-C43AD0DF25F1}" srcOrd="4" destOrd="0" presId="urn:microsoft.com/office/officeart/2018/5/layout/IconCircleLabelList"/>
    <dgm:cxn modelId="{F2F0EC5E-FDE1-4A94-8132-714577DC15F3}" type="presParOf" srcId="{7A3822B4-2E6A-4030-9A0B-C43AD0DF25F1}" destId="{B5125C0B-3A81-4ACE-A186-A7B620101A5E}" srcOrd="0" destOrd="0" presId="urn:microsoft.com/office/officeart/2018/5/layout/IconCircleLabelList"/>
    <dgm:cxn modelId="{BA93C43F-362F-47D9-B37B-9346CAF202CB}" type="presParOf" srcId="{7A3822B4-2E6A-4030-9A0B-C43AD0DF25F1}" destId="{C7D4CD61-B315-4492-8218-2C9341AC9E84}" srcOrd="1" destOrd="0" presId="urn:microsoft.com/office/officeart/2018/5/layout/IconCircleLabelList"/>
    <dgm:cxn modelId="{5D1D3E24-A6C3-47A4-96FB-346D92623790}" type="presParOf" srcId="{7A3822B4-2E6A-4030-9A0B-C43AD0DF25F1}" destId="{D04A1574-5A45-486F-AD90-85F3B8F213A7}" srcOrd="2" destOrd="0" presId="urn:microsoft.com/office/officeart/2018/5/layout/IconCircleLabelList"/>
    <dgm:cxn modelId="{4BDF5CF0-36F3-4511-AE87-B64B6781EF12}" type="presParOf" srcId="{7A3822B4-2E6A-4030-9A0B-C43AD0DF25F1}" destId="{EF5F067F-1308-4BEB-8F87-28EE8C4EC948}" srcOrd="3" destOrd="0" presId="urn:microsoft.com/office/officeart/2018/5/layout/IconCircleLabelList"/>
    <dgm:cxn modelId="{28908D38-9122-422B-B23A-4E6208301F96}" type="presParOf" srcId="{E95FEC88-2A0F-4419-8C02-3E250877A327}" destId="{CA8AE22F-FA07-43F1-812B-8A4DB675C555}" srcOrd="5" destOrd="0" presId="urn:microsoft.com/office/officeart/2018/5/layout/IconCircleLabelList"/>
    <dgm:cxn modelId="{DC132CFA-CBA8-41CB-A211-A4932B700CB7}" type="presParOf" srcId="{E95FEC88-2A0F-4419-8C02-3E250877A327}" destId="{DAC672BE-A6B2-433E-AE0E-C283341B60AE}" srcOrd="6" destOrd="0" presId="urn:microsoft.com/office/officeart/2018/5/layout/IconCircleLabelList"/>
    <dgm:cxn modelId="{06007C38-5FF7-46EE-80EF-F8D42FA66F9C}" type="presParOf" srcId="{DAC672BE-A6B2-433E-AE0E-C283341B60AE}" destId="{132897AA-0F88-4663-A95F-A9DE27ADC218}" srcOrd="0" destOrd="0" presId="urn:microsoft.com/office/officeart/2018/5/layout/IconCircleLabelList"/>
    <dgm:cxn modelId="{9EC857BA-121E-4607-9CC1-AFB3B22ADF84}" type="presParOf" srcId="{DAC672BE-A6B2-433E-AE0E-C283341B60AE}" destId="{F638B01E-29E5-4B95-95AC-1AA3114D9EE2}" srcOrd="1" destOrd="0" presId="urn:microsoft.com/office/officeart/2018/5/layout/IconCircleLabelList"/>
    <dgm:cxn modelId="{9119698F-A9CD-476C-9FE4-821289D5D613}" type="presParOf" srcId="{DAC672BE-A6B2-433E-AE0E-C283341B60AE}" destId="{C6CFE07F-83BC-478D-8067-BC283EB49265}" srcOrd="2" destOrd="0" presId="urn:microsoft.com/office/officeart/2018/5/layout/IconCircleLabelList"/>
    <dgm:cxn modelId="{6AFAC1AB-93AE-43AB-BC65-50A41C4F9109}" type="presParOf" srcId="{DAC672BE-A6B2-433E-AE0E-C283341B60AE}" destId="{BF8CF12E-62BA-4261-8317-3D66B653BEA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1B7B6B-BB3C-4CF3-BA4D-021FF598E4DE}" type="doc">
      <dgm:prSet loTypeId="urn:microsoft.com/office/officeart/2005/8/layout/chevron2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2B23589-7E58-48B0-84F3-AC29070A8E58}">
      <dgm:prSet/>
      <dgm:spPr/>
      <dgm:t>
        <a:bodyPr/>
        <a:lstStyle/>
        <a:p>
          <a:r>
            <a:rPr lang="en-US"/>
            <a:t>Emphasize</a:t>
          </a:r>
        </a:p>
      </dgm:t>
    </dgm:pt>
    <dgm:pt modelId="{70995F56-5512-41EB-B61A-E0AC8A70EF84}" type="parTrans" cxnId="{4AFFAA01-5F01-4867-917F-DDA3578E267F}">
      <dgm:prSet/>
      <dgm:spPr/>
      <dgm:t>
        <a:bodyPr/>
        <a:lstStyle/>
        <a:p>
          <a:endParaRPr lang="en-US"/>
        </a:p>
      </dgm:t>
    </dgm:pt>
    <dgm:pt modelId="{4D5EB6E1-F095-4D69-9EA5-4AC8A144AFE0}" type="sibTrans" cxnId="{4AFFAA01-5F01-4867-917F-DDA3578E267F}">
      <dgm:prSet/>
      <dgm:spPr/>
      <dgm:t>
        <a:bodyPr/>
        <a:lstStyle/>
        <a:p>
          <a:endParaRPr lang="en-US"/>
        </a:p>
      </dgm:t>
    </dgm:pt>
    <dgm:pt modelId="{0C226035-0266-4CBF-ABCE-83DD1089EDE9}">
      <dgm:prSet/>
      <dgm:spPr/>
      <dgm:t>
        <a:bodyPr/>
        <a:lstStyle/>
        <a:p>
          <a:r>
            <a:rPr lang="en-US"/>
            <a:t>Encouragement to invest in JOCO: Emphasize the transformative impact of JOCO on travel convenience and comfort, encouraging the audience to make the switch</a:t>
          </a:r>
        </a:p>
      </dgm:t>
    </dgm:pt>
    <dgm:pt modelId="{AB6B428D-AD04-41E5-909E-412EA1E4F442}" type="parTrans" cxnId="{BBB74176-2198-47F5-B843-97972D3C30CB}">
      <dgm:prSet/>
      <dgm:spPr/>
      <dgm:t>
        <a:bodyPr/>
        <a:lstStyle/>
        <a:p>
          <a:endParaRPr lang="en-US"/>
        </a:p>
      </dgm:t>
    </dgm:pt>
    <dgm:pt modelId="{C37B61FB-309F-4F72-98E1-C16E197D4314}" type="sibTrans" cxnId="{BBB74176-2198-47F5-B843-97972D3C30CB}">
      <dgm:prSet/>
      <dgm:spPr/>
      <dgm:t>
        <a:bodyPr/>
        <a:lstStyle/>
        <a:p>
          <a:endParaRPr lang="en-US"/>
        </a:p>
      </dgm:t>
    </dgm:pt>
    <dgm:pt modelId="{AA957E79-8340-4D4F-B772-7388FA41401D}">
      <dgm:prSet/>
      <dgm:spPr/>
      <dgm:t>
        <a:bodyPr/>
        <a:lstStyle/>
        <a:p>
          <a:r>
            <a:rPr lang="en-US"/>
            <a:t>Call</a:t>
          </a:r>
        </a:p>
      </dgm:t>
    </dgm:pt>
    <dgm:pt modelId="{3A83E7DA-5789-43D5-9D8F-0B3D4E4029CE}" type="parTrans" cxnId="{794EB27E-51FC-426B-B987-009ADC86637C}">
      <dgm:prSet/>
      <dgm:spPr/>
      <dgm:t>
        <a:bodyPr/>
        <a:lstStyle/>
        <a:p>
          <a:endParaRPr lang="en-US"/>
        </a:p>
      </dgm:t>
    </dgm:pt>
    <dgm:pt modelId="{5838CB8F-7545-489D-8741-82BAB9C1DCD3}" type="sibTrans" cxnId="{794EB27E-51FC-426B-B987-009ADC86637C}">
      <dgm:prSet/>
      <dgm:spPr/>
      <dgm:t>
        <a:bodyPr/>
        <a:lstStyle/>
        <a:p>
          <a:endParaRPr lang="en-US"/>
        </a:p>
      </dgm:t>
    </dgm:pt>
    <dgm:pt modelId="{9955892B-A674-4AE5-95EE-76CDB512591A}">
      <dgm:prSet/>
      <dgm:spPr/>
      <dgm:t>
        <a:bodyPr/>
        <a:lstStyle/>
        <a:p>
          <a:r>
            <a:rPr lang="en-US"/>
            <a:t>Call to action: Direct the audience to visit the website or retail stores to purchase JOCO today, providing clear instructions on how to access further information or make a purchase</a:t>
          </a:r>
        </a:p>
      </dgm:t>
    </dgm:pt>
    <dgm:pt modelId="{5E239B54-C53F-41DA-8FCF-8F29E7020B0E}" type="parTrans" cxnId="{C5E0186C-CDD8-4D55-83E4-42363334B5C8}">
      <dgm:prSet/>
      <dgm:spPr/>
      <dgm:t>
        <a:bodyPr/>
        <a:lstStyle/>
        <a:p>
          <a:endParaRPr lang="en-US"/>
        </a:p>
      </dgm:t>
    </dgm:pt>
    <dgm:pt modelId="{B6C1432E-0648-42A4-B32A-424A2018F720}" type="sibTrans" cxnId="{C5E0186C-CDD8-4D55-83E4-42363334B5C8}">
      <dgm:prSet/>
      <dgm:spPr/>
      <dgm:t>
        <a:bodyPr/>
        <a:lstStyle/>
        <a:p>
          <a:endParaRPr lang="en-US"/>
        </a:p>
      </dgm:t>
    </dgm:pt>
    <dgm:pt modelId="{7A790B32-7CB9-4966-8A69-5A77E1A0E564}">
      <dgm:prSet/>
      <dgm:spPr/>
      <dgm:t>
        <a:bodyPr/>
        <a:lstStyle/>
        <a:p>
          <a:r>
            <a:rPr lang="en-US"/>
            <a:t>Contact</a:t>
          </a:r>
        </a:p>
      </dgm:t>
    </dgm:pt>
    <dgm:pt modelId="{8F080774-5C50-4600-AFCA-741E52A97019}" type="parTrans" cxnId="{EEF6B9E9-AFD4-4153-8FF1-75C00C65DD1C}">
      <dgm:prSet/>
      <dgm:spPr/>
      <dgm:t>
        <a:bodyPr/>
        <a:lstStyle/>
        <a:p>
          <a:endParaRPr lang="en-US"/>
        </a:p>
      </dgm:t>
    </dgm:pt>
    <dgm:pt modelId="{EEA03CAD-1B90-4078-B146-05D4916E3BAA}" type="sibTrans" cxnId="{EEF6B9E9-AFD4-4153-8FF1-75C00C65DD1C}">
      <dgm:prSet/>
      <dgm:spPr/>
      <dgm:t>
        <a:bodyPr/>
        <a:lstStyle/>
        <a:p>
          <a:endParaRPr lang="en-US"/>
        </a:p>
      </dgm:t>
    </dgm:pt>
    <dgm:pt modelId="{03E3EFB1-5346-4B73-BB85-CD2770CF03FC}">
      <dgm:prSet/>
      <dgm:spPr/>
      <dgm:t>
        <a:bodyPr/>
        <a:lstStyle/>
        <a:p>
          <a:r>
            <a:rPr lang="en-US"/>
            <a:t>Contact information for inquiries or assistance: Ensure that audience members have a means to reach out for additional support or clarification, reinforcing customer satisfaction and engagement</a:t>
          </a:r>
        </a:p>
      </dgm:t>
    </dgm:pt>
    <dgm:pt modelId="{D2CAB510-9488-4400-9ED7-B90873FE7E6F}" type="parTrans" cxnId="{B0F57652-31AC-46B4-905A-FA5D92CC9797}">
      <dgm:prSet/>
      <dgm:spPr/>
      <dgm:t>
        <a:bodyPr/>
        <a:lstStyle/>
        <a:p>
          <a:endParaRPr lang="en-US"/>
        </a:p>
      </dgm:t>
    </dgm:pt>
    <dgm:pt modelId="{6B2AE1A2-F8B0-4764-B354-5A0E89A92299}" type="sibTrans" cxnId="{B0F57652-31AC-46B4-905A-FA5D92CC9797}">
      <dgm:prSet/>
      <dgm:spPr/>
      <dgm:t>
        <a:bodyPr/>
        <a:lstStyle/>
        <a:p>
          <a:endParaRPr lang="en-US"/>
        </a:p>
      </dgm:t>
    </dgm:pt>
    <dgm:pt modelId="{B80631B7-E786-4E0E-A5A5-810737751A64}" type="pres">
      <dgm:prSet presAssocID="{8E1B7B6B-BB3C-4CF3-BA4D-021FF598E4DE}" presName="linearFlow" presStyleCnt="0">
        <dgm:presLayoutVars>
          <dgm:dir/>
          <dgm:animLvl val="lvl"/>
          <dgm:resizeHandles val="exact"/>
        </dgm:presLayoutVars>
      </dgm:prSet>
      <dgm:spPr/>
    </dgm:pt>
    <dgm:pt modelId="{D2F229F0-0030-49D8-BD5D-C8B1EF2496E3}" type="pres">
      <dgm:prSet presAssocID="{F2B23589-7E58-48B0-84F3-AC29070A8E58}" presName="composite" presStyleCnt="0"/>
      <dgm:spPr/>
    </dgm:pt>
    <dgm:pt modelId="{D364C545-4609-4340-8C72-A8FA69D14AA1}" type="pres">
      <dgm:prSet presAssocID="{F2B23589-7E58-48B0-84F3-AC29070A8E5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F1139FF-8B48-474F-BBA2-E8355ED80363}" type="pres">
      <dgm:prSet presAssocID="{F2B23589-7E58-48B0-84F3-AC29070A8E58}" presName="descendantText" presStyleLbl="alignAcc1" presStyleIdx="0" presStyleCnt="3">
        <dgm:presLayoutVars>
          <dgm:bulletEnabled val="1"/>
        </dgm:presLayoutVars>
      </dgm:prSet>
      <dgm:spPr/>
    </dgm:pt>
    <dgm:pt modelId="{6D54FC62-CD57-4884-873E-0A565FCF1ADB}" type="pres">
      <dgm:prSet presAssocID="{4D5EB6E1-F095-4D69-9EA5-4AC8A144AFE0}" presName="sp" presStyleCnt="0"/>
      <dgm:spPr/>
    </dgm:pt>
    <dgm:pt modelId="{F3DA145E-C18C-433D-8433-974A8271E503}" type="pres">
      <dgm:prSet presAssocID="{AA957E79-8340-4D4F-B772-7388FA41401D}" presName="composite" presStyleCnt="0"/>
      <dgm:spPr/>
    </dgm:pt>
    <dgm:pt modelId="{B3CC30E2-9E02-4186-9A82-98903CA92F87}" type="pres">
      <dgm:prSet presAssocID="{AA957E79-8340-4D4F-B772-7388FA41401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33B324F-6CB3-42DE-B272-EDF5B5FC1F19}" type="pres">
      <dgm:prSet presAssocID="{AA957E79-8340-4D4F-B772-7388FA41401D}" presName="descendantText" presStyleLbl="alignAcc1" presStyleIdx="1" presStyleCnt="3">
        <dgm:presLayoutVars>
          <dgm:bulletEnabled val="1"/>
        </dgm:presLayoutVars>
      </dgm:prSet>
      <dgm:spPr/>
    </dgm:pt>
    <dgm:pt modelId="{A30B51D0-FAF1-4D55-ACC1-8F496083383E}" type="pres">
      <dgm:prSet presAssocID="{5838CB8F-7545-489D-8741-82BAB9C1DCD3}" presName="sp" presStyleCnt="0"/>
      <dgm:spPr/>
    </dgm:pt>
    <dgm:pt modelId="{4C90748A-EC9C-4783-B39A-6D02A927841D}" type="pres">
      <dgm:prSet presAssocID="{7A790B32-7CB9-4966-8A69-5A77E1A0E564}" presName="composite" presStyleCnt="0"/>
      <dgm:spPr/>
    </dgm:pt>
    <dgm:pt modelId="{07B96235-9721-4F9C-9C23-DC29E1373BFF}" type="pres">
      <dgm:prSet presAssocID="{7A790B32-7CB9-4966-8A69-5A77E1A0E56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A5E33FF-31CF-4B8F-92D7-AA1207E15224}" type="pres">
      <dgm:prSet presAssocID="{7A790B32-7CB9-4966-8A69-5A77E1A0E56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AFFAA01-5F01-4867-917F-DDA3578E267F}" srcId="{8E1B7B6B-BB3C-4CF3-BA4D-021FF598E4DE}" destId="{F2B23589-7E58-48B0-84F3-AC29070A8E58}" srcOrd="0" destOrd="0" parTransId="{70995F56-5512-41EB-B61A-E0AC8A70EF84}" sibTransId="{4D5EB6E1-F095-4D69-9EA5-4AC8A144AFE0}"/>
    <dgm:cxn modelId="{C25B5B33-6B72-4418-9D50-FFA76A280C0C}" type="presOf" srcId="{8E1B7B6B-BB3C-4CF3-BA4D-021FF598E4DE}" destId="{B80631B7-E786-4E0E-A5A5-810737751A64}" srcOrd="0" destOrd="0" presId="urn:microsoft.com/office/officeart/2005/8/layout/chevron2"/>
    <dgm:cxn modelId="{9890F53D-7DF9-4C5B-8E3F-95C884B3F8CE}" type="presOf" srcId="{7A790B32-7CB9-4966-8A69-5A77E1A0E564}" destId="{07B96235-9721-4F9C-9C23-DC29E1373BFF}" srcOrd="0" destOrd="0" presId="urn:microsoft.com/office/officeart/2005/8/layout/chevron2"/>
    <dgm:cxn modelId="{C5E0186C-CDD8-4D55-83E4-42363334B5C8}" srcId="{AA957E79-8340-4D4F-B772-7388FA41401D}" destId="{9955892B-A674-4AE5-95EE-76CDB512591A}" srcOrd="0" destOrd="0" parTransId="{5E239B54-C53F-41DA-8FCF-8F29E7020B0E}" sibTransId="{B6C1432E-0648-42A4-B32A-424A2018F720}"/>
    <dgm:cxn modelId="{B0F57652-31AC-46B4-905A-FA5D92CC9797}" srcId="{7A790B32-7CB9-4966-8A69-5A77E1A0E564}" destId="{03E3EFB1-5346-4B73-BB85-CD2770CF03FC}" srcOrd="0" destOrd="0" parTransId="{D2CAB510-9488-4400-9ED7-B90873FE7E6F}" sibTransId="{6B2AE1A2-F8B0-4764-B354-5A0E89A92299}"/>
    <dgm:cxn modelId="{AE2FD074-C77A-45AA-B9DB-3901EAA288A3}" type="presOf" srcId="{03E3EFB1-5346-4B73-BB85-CD2770CF03FC}" destId="{5A5E33FF-31CF-4B8F-92D7-AA1207E15224}" srcOrd="0" destOrd="0" presId="urn:microsoft.com/office/officeart/2005/8/layout/chevron2"/>
    <dgm:cxn modelId="{BBB74176-2198-47F5-B843-97972D3C30CB}" srcId="{F2B23589-7E58-48B0-84F3-AC29070A8E58}" destId="{0C226035-0266-4CBF-ABCE-83DD1089EDE9}" srcOrd="0" destOrd="0" parTransId="{AB6B428D-AD04-41E5-909E-412EA1E4F442}" sibTransId="{C37B61FB-309F-4F72-98E1-C16E197D4314}"/>
    <dgm:cxn modelId="{794EB27E-51FC-426B-B987-009ADC86637C}" srcId="{8E1B7B6B-BB3C-4CF3-BA4D-021FF598E4DE}" destId="{AA957E79-8340-4D4F-B772-7388FA41401D}" srcOrd="1" destOrd="0" parTransId="{3A83E7DA-5789-43D5-9D8F-0B3D4E4029CE}" sibTransId="{5838CB8F-7545-489D-8741-82BAB9C1DCD3}"/>
    <dgm:cxn modelId="{C7C11F8A-EA8A-4559-A821-A7F057F56C6B}" type="presOf" srcId="{0C226035-0266-4CBF-ABCE-83DD1089EDE9}" destId="{0F1139FF-8B48-474F-BBA2-E8355ED80363}" srcOrd="0" destOrd="0" presId="urn:microsoft.com/office/officeart/2005/8/layout/chevron2"/>
    <dgm:cxn modelId="{68AAFF8F-DAE8-464C-AADD-B3C8AB36FBB7}" type="presOf" srcId="{F2B23589-7E58-48B0-84F3-AC29070A8E58}" destId="{D364C545-4609-4340-8C72-A8FA69D14AA1}" srcOrd="0" destOrd="0" presId="urn:microsoft.com/office/officeart/2005/8/layout/chevron2"/>
    <dgm:cxn modelId="{1AD53B98-4A2A-4F63-A6ED-E92C3DC61394}" type="presOf" srcId="{9955892B-A674-4AE5-95EE-76CDB512591A}" destId="{633B324F-6CB3-42DE-B272-EDF5B5FC1F19}" srcOrd="0" destOrd="0" presId="urn:microsoft.com/office/officeart/2005/8/layout/chevron2"/>
    <dgm:cxn modelId="{EDBFE3B6-2B42-45D7-A611-DAAD4E62A9C4}" type="presOf" srcId="{AA957E79-8340-4D4F-B772-7388FA41401D}" destId="{B3CC30E2-9E02-4186-9A82-98903CA92F87}" srcOrd="0" destOrd="0" presId="urn:microsoft.com/office/officeart/2005/8/layout/chevron2"/>
    <dgm:cxn modelId="{EEF6B9E9-AFD4-4153-8FF1-75C00C65DD1C}" srcId="{8E1B7B6B-BB3C-4CF3-BA4D-021FF598E4DE}" destId="{7A790B32-7CB9-4966-8A69-5A77E1A0E564}" srcOrd="2" destOrd="0" parTransId="{8F080774-5C50-4600-AFCA-741E52A97019}" sibTransId="{EEA03CAD-1B90-4078-B146-05D4916E3BAA}"/>
    <dgm:cxn modelId="{9A132391-A1D3-43C6-A193-738B52D31D83}" type="presParOf" srcId="{B80631B7-E786-4E0E-A5A5-810737751A64}" destId="{D2F229F0-0030-49D8-BD5D-C8B1EF2496E3}" srcOrd="0" destOrd="0" presId="urn:microsoft.com/office/officeart/2005/8/layout/chevron2"/>
    <dgm:cxn modelId="{7437DAC4-FDE1-4131-ABAB-0676E4BA582F}" type="presParOf" srcId="{D2F229F0-0030-49D8-BD5D-C8B1EF2496E3}" destId="{D364C545-4609-4340-8C72-A8FA69D14AA1}" srcOrd="0" destOrd="0" presId="urn:microsoft.com/office/officeart/2005/8/layout/chevron2"/>
    <dgm:cxn modelId="{E8A1DF0A-22EE-4737-84F0-0DBD9A63D733}" type="presParOf" srcId="{D2F229F0-0030-49D8-BD5D-C8B1EF2496E3}" destId="{0F1139FF-8B48-474F-BBA2-E8355ED80363}" srcOrd="1" destOrd="0" presId="urn:microsoft.com/office/officeart/2005/8/layout/chevron2"/>
    <dgm:cxn modelId="{FA3808E8-3932-4DDB-84E4-541585469B4B}" type="presParOf" srcId="{B80631B7-E786-4E0E-A5A5-810737751A64}" destId="{6D54FC62-CD57-4884-873E-0A565FCF1ADB}" srcOrd="1" destOrd="0" presId="urn:microsoft.com/office/officeart/2005/8/layout/chevron2"/>
    <dgm:cxn modelId="{D6D2246D-B86E-40AA-AF6A-FD743F9D03B5}" type="presParOf" srcId="{B80631B7-E786-4E0E-A5A5-810737751A64}" destId="{F3DA145E-C18C-433D-8433-974A8271E503}" srcOrd="2" destOrd="0" presId="urn:microsoft.com/office/officeart/2005/8/layout/chevron2"/>
    <dgm:cxn modelId="{C8E2DB12-F0E2-45A3-8CD8-A9994280D21C}" type="presParOf" srcId="{F3DA145E-C18C-433D-8433-974A8271E503}" destId="{B3CC30E2-9E02-4186-9A82-98903CA92F87}" srcOrd="0" destOrd="0" presId="urn:microsoft.com/office/officeart/2005/8/layout/chevron2"/>
    <dgm:cxn modelId="{8C0C9F39-F254-45CB-AB20-03A762263DF9}" type="presParOf" srcId="{F3DA145E-C18C-433D-8433-974A8271E503}" destId="{633B324F-6CB3-42DE-B272-EDF5B5FC1F19}" srcOrd="1" destOrd="0" presId="urn:microsoft.com/office/officeart/2005/8/layout/chevron2"/>
    <dgm:cxn modelId="{7243F2C5-31C1-4F45-A726-71C31C206339}" type="presParOf" srcId="{B80631B7-E786-4E0E-A5A5-810737751A64}" destId="{A30B51D0-FAF1-4D55-ACC1-8F496083383E}" srcOrd="3" destOrd="0" presId="urn:microsoft.com/office/officeart/2005/8/layout/chevron2"/>
    <dgm:cxn modelId="{0D154E31-C30B-47F5-93E4-3B291C2F88E9}" type="presParOf" srcId="{B80631B7-E786-4E0E-A5A5-810737751A64}" destId="{4C90748A-EC9C-4783-B39A-6D02A927841D}" srcOrd="4" destOrd="0" presId="urn:microsoft.com/office/officeart/2005/8/layout/chevron2"/>
    <dgm:cxn modelId="{67AEC491-752B-4169-AEAF-EEDC5C649F82}" type="presParOf" srcId="{4C90748A-EC9C-4783-B39A-6D02A927841D}" destId="{07B96235-9721-4F9C-9C23-DC29E1373BFF}" srcOrd="0" destOrd="0" presId="urn:microsoft.com/office/officeart/2005/8/layout/chevron2"/>
    <dgm:cxn modelId="{C7EFC6B2-2F82-46B3-BE2B-6BFD8F47C4F1}" type="presParOf" srcId="{4C90748A-EC9C-4783-B39A-6D02A927841D}" destId="{5A5E33FF-31CF-4B8F-92D7-AA1207E1522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34C54-7348-44B0-8E49-F1988BC86C3C}">
      <dsp:nvSpPr>
        <dsp:cNvPr id="0" name=""/>
        <dsp:cNvSpPr/>
      </dsp:nvSpPr>
      <dsp:spPr>
        <a:xfrm>
          <a:off x="0" y="516"/>
          <a:ext cx="10505162" cy="12089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E2FAE-4F76-4458-AFA5-7C2510322731}">
      <dsp:nvSpPr>
        <dsp:cNvPr id="0" name=""/>
        <dsp:cNvSpPr/>
      </dsp:nvSpPr>
      <dsp:spPr>
        <a:xfrm>
          <a:off x="365699" y="272524"/>
          <a:ext cx="664907" cy="6649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0B4CF1-75FF-4573-96A4-9D486C98AB32}">
      <dsp:nvSpPr>
        <dsp:cNvPr id="0" name=""/>
        <dsp:cNvSpPr/>
      </dsp:nvSpPr>
      <dsp:spPr>
        <a:xfrm>
          <a:off x="1396306" y="516"/>
          <a:ext cx="9108855" cy="1208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944" tIns="127944" rIns="127944" bIns="12794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444444"/>
              </a:solidFill>
              <a:latin typeface="Calibri"/>
              <a:cs typeface="Calibri"/>
            </a:rPr>
            <a:t>Heavy lifting and carrying: Traditional luggage often led to physical strain and fatigue, especially when navigating through crowded airports or train stations</a:t>
          </a:r>
        </a:p>
      </dsp:txBody>
      <dsp:txXfrm>
        <a:off x="1396306" y="516"/>
        <a:ext cx="9108855" cy="1208923"/>
      </dsp:txXfrm>
    </dsp:sp>
    <dsp:sp modelId="{B9175E5B-A70B-476B-943E-739BF9FBD546}">
      <dsp:nvSpPr>
        <dsp:cNvPr id="0" name=""/>
        <dsp:cNvSpPr/>
      </dsp:nvSpPr>
      <dsp:spPr>
        <a:xfrm>
          <a:off x="0" y="1511670"/>
          <a:ext cx="10505162" cy="12089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E4203C-F234-46DA-B659-00607990150E}">
      <dsp:nvSpPr>
        <dsp:cNvPr id="0" name=""/>
        <dsp:cNvSpPr/>
      </dsp:nvSpPr>
      <dsp:spPr>
        <a:xfrm>
          <a:off x="365699" y="1783678"/>
          <a:ext cx="664907" cy="6649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14CE1-5C95-4225-B8FE-D171B8F9ABD4}">
      <dsp:nvSpPr>
        <dsp:cNvPr id="0" name=""/>
        <dsp:cNvSpPr/>
      </dsp:nvSpPr>
      <dsp:spPr>
        <a:xfrm>
          <a:off x="1396306" y="1511670"/>
          <a:ext cx="9108855" cy="1208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944" tIns="127944" rIns="127944" bIns="12794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444444"/>
              </a:solidFill>
              <a:latin typeface="Calibri"/>
              <a:cs typeface="Calibri"/>
            </a:rPr>
            <a:t>Difficulty in crowded areas: </a:t>
          </a:r>
          <a:r>
            <a:rPr lang="en-US" sz="2200" kern="1200" dirty="0" err="1">
              <a:solidFill>
                <a:srgbClr val="444444"/>
              </a:solidFill>
              <a:latin typeface="Calibri"/>
              <a:cs typeface="Calibri"/>
            </a:rPr>
            <a:t>Manoeuvring</a:t>
          </a:r>
          <a:r>
            <a:rPr lang="en-US" sz="2200" kern="1200" dirty="0">
              <a:solidFill>
                <a:srgbClr val="444444"/>
              </a:solidFill>
              <a:latin typeface="Calibri"/>
              <a:cs typeface="Calibri"/>
            </a:rPr>
            <a:t> bulky luggage through busy terminals or narrow streets can be challenging and time-consuming</a:t>
          </a:r>
        </a:p>
      </dsp:txBody>
      <dsp:txXfrm>
        <a:off x="1396306" y="1511670"/>
        <a:ext cx="9108855" cy="1208923"/>
      </dsp:txXfrm>
    </dsp:sp>
    <dsp:sp modelId="{478C522A-F8D2-43E5-B299-2226022EB30A}">
      <dsp:nvSpPr>
        <dsp:cNvPr id="0" name=""/>
        <dsp:cNvSpPr/>
      </dsp:nvSpPr>
      <dsp:spPr>
        <a:xfrm>
          <a:off x="0" y="3022824"/>
          <a:ext cx="10505162" cy="12089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AE3400-11FC-4B37-9A67-4C14AA5CC274}">
      <dsp:nvSpPr>
        <dsp:cNvPr id="0" name=""/>
        <dsp:cNvSpPr/>
      </dsp:nvSpPr>
      <dsp:spPr>
        <a:xfrm>
          <a:off x="365699" y="3294831"/>
          <a:ext cx="664907" cy="6649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B2EAE-E298-48B9-A971-365AF4CB51A7}">
      <dsp:nvSpPr>
        <dsp:cNvPr id="0" name=""/>
        <dsp:cNvSpPr/>
      </dsp:nvSpPr>
      <dsp:spPr>
        <a:xfrm>
          <a:off x="1396306" y="3022824"/>
          <a:ext cx="9108855" cy="1208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944" tIns="127944" rIns="127944" bIns="12794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444444"/>
              </a:solidFill>
              <a:latin typeface="Calibri"/>
              <a:cs typeface="Calibri"/>
            </a:rPr>
            <a:t>Risk of theft or loss: Limited security measures in conventional luggage make </a:t>
          </a:r>
          <a:r>
            <a:rPr lang="en-US" sz="2200" kern="1200" dirty="0" err="1">
              <a:solidFill>
                <a:srgbClr val="444444"/>
              </a:solidFill>
              <a:latin typeface="Calibri"/>
              <a:cs typeface="Calibri"/>
            </a:rPr>
            <a:t>travellers</a:t>
          </a:r>
          <a:r>
            <a:rPr lang="en-US" sz="2200" kern="1200" dirty="0">
              <a:solidFill>
                <a:srgbClr val="444444"/>
              </a:solidFill>
              <a:latin typeface="Calibri"/>
              <a:cs typeface="Calibri"/>
            </a:rPr>
            <a:t> vulnerable to theft or misplacement of belongings</a:t>
          </a:r>
        </a:p>
      </dsp:txBody>
      <dsp:txXfrm>
        <a:off x="1396306" y="3022824"/>
        <a:ext cx="9108855" cy="12089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A1D840-671B-46DD-A931-CE25F54E1F89}">
      <dsp:nvSpPr>
        <dsp:cNvPr id="0" name=""/>
        <dsp:cNvSpPr/>
      </dsp:nvSpPr>
      <dsp:spPr>
        <a:xfrm>
          <a:off x="0" y="552"/>
          <a:ext cx="5565582" cy="12929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7E3D3-56AB-43B7-AFCF-0C157E9AD47E}">
      <dsp:nvSpPr>
        <dsp:cNvPr id="0" name=""/>
        <dsp:cNvSpPr/>
      </dsp:nvSpPr>
      <dsp:spPr>
        <a:xfrm>
          <a:off x="391112" y="291462"/>
          <a:ext cx="711112" cy="7111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EC0C3A-A982-46FF-97D4-EEA739EBE559}">
      <dsp:nvSpPr>
        <dsp:cNvPr id="0" name=""/>
        <dsp:cNvSpPr/>
      </dsp:nvSpPr>
      <dsp:spPr>
        <a:xfrm>
          <a:off x="1493336" y="552"/>
          <a:ext cx="4072245" cy="129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35" tIns="136835" rIns="136835" bIns="13683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Franklin Gothic Book"/>
            </a:rPr>
            <a:t>Built-in sensors for automatic following: JOCO's sensors detect the user's movements and autonomously follow at a safe distance, eliminating the need to drag or carry luggage</a:t>
          </a:r>
        </a:p>
      </dsp:txBody>
      <dsp:txXfrm>
        <a:off x="1493336" y="552"/>
        <a:ext cx="4072245" cy="1292932"/>
      </dsp:txXfrm>
    </dsp:sp>
    <dsp:sp modelId="{D0D34646-E1AC-4E89-B082-E2CCDB4D0353}">
      <dsp:nvSpPr>
        <dsp:cNvPr id="0" name=""/>
        <dsp:cNvSpPr/>
      </dsp:nvSpPr>
      <dsp:spPr>
        <a:xfrm>
          <a:off x="0" y="1616717"/>
          <a:ext cx="5565582" cy="12929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3DFA1-6507-41C8-B753-EE14474D7844}">
      <dsp:nvSpPr>
        <dsp:cNvPr id="0" name=""/>
        <dsp:cNvSpPr/>
      </dsp:nvSpPr>
      <dsp:spPr>
        <a:xfrm>
          <a:off x="391112" y="1907627"/>
          <a:ext cx="711112" cy="7111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1E0F5E-927D-43C8-8298-4137C52D68D3}">
      <dsp:nvSpPr>
        <dsp:cNvPr id="0" name=""/>
        <dsp:cNvSpPr/>
      </dsp:nvSpPr>
      <dsp:spPr>
        <a:xfrm>
          <a:off x="1493336" y="1616717"/>
          <a:ext cx="4072245" cy="129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35" tIns="136835" rIns="136835" bIns="13683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Franklin Gothic Book"/>
            </a:rPr>
            <a:t>Smart navigation technology: JOCO utilizes GPS and mapping technology to navigate various environments, ensuring seamless travel from airports to city streets</a:t>
          </a:r>
        </a:p>
      </dsp:txBody>
      <dsp:txXfrm>
        <a:off x="1493336" y="1616717"/>
        <a:ext cx="4072245" cy="1292932"/>
      </dsp:txXfrm>
    </dsp:sp>
    <dsp:sp modelId="{E9276872-7E4B-4685-A75A-691821EF3484}">
      <dsp:nvSpPr>
        <dsp:cNvPr id="0" name=""/>
        <dsp:cNvSpPr/>
      </dsp:nvSpPr>
      <dsp:spPr>
        <a:xfrm>
          <a:off x="0" y="3232883"/>
          <a:ext cx="5565582" cy="12929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3D3E92-1F2B-4336-B5C9-250407447498}">
      <dsp:nvSpPr>
        <dsp:cNvPr id="0" name=""/>
        <dsp:cNvSpPr/>
      </dsp:nvSpPr>
      <dsp:spPr>
        <a:xfrm>
          <a:off x="391112" y="3523792"/>
          <a:ext cx="711112" cy="7111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16B0D-FE5B-4093-A622-5576E20F1685}">
      <dsp:nvSpPr>
        <dsp:cNvPr id="0" name=""/>
        <dsp:cNvSpPr/>
      </dsp:nvSpPr>
      <dsp:spPr>
        <a:xfrm>
          <a:off x="1493336" y="3232883"/>
          <a:ext cx="4072245" cy="129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35" tIns="136835" rIns="136835" bIns="13683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Franklin Gothic Book"/>
            </a:rPr>
            <a:t>Secure locking mechanism: JOCO's robust locking mechanism provides peace of mind by safeguarding belongings during transit</a:t>
          </a:r>
        </a:p>
      </dsp:txBody>
      <dsp:txXfrm>
        <a:off x="1493336" y="3232883"/>
        <a:ext cx="4072245" cy="12929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4493C5-99A3-4C7D-BE8E-16385D1C0CCE}">
      <dsp:nvSpPr>
        <dsp:cNvPr id="0" name=""/>
        <dsp:cNvSpPr/>
      </dsp:nvSpPr>
      <dsp:spPr>
        <a:xfrm>
          <a:off x="0" y="0"/>
          <a:ext cx="4976787" cy="9898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Proximity sensors: JOCO employs proximity sensors to detect the user's position and adjust its speed and direction, accordingly, ensuring smooth tracking</a:t>
          </a:r>
        </a:p>
      </dsp:txBody>
      <dsp:txXfrm>
        <a:off x="28991" y="28991"/>
        <a:ext cx="3908689" cy="931842"/>
      </dsp:txXfrm>
    </dsp:sp>
    <dsp:sp modelId="{F899CDAC-5831-4373-AB73-A12025C2EC45}">
      <dsp:nvSpPr>
        <dsp:cNvPr id="0" name=""/>
        <dsp:cNvSpPr/>
      </dsp:nvSpPr>
      <dsp:spPr>
        <a:xfrm>
          <a:off x="439128" y="1154795"/>
          <a:ext cx="4976787" cy="9898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GPS integration: Integrated GPS enables JOCO to map its surroundings and autonomously navigate through complex environments</a:t>
          </a:r>
        </a:p>
      </dsp:txBody>
      <dsp:txXfrm>
        <a:off x="468119" y="1183786"/>
        <a:ext cx="3836290" cy="931842"/>
      </dsp:txXfrm>
    </dsp:sp>
    <dsp:sp modelId="{43F53908-732B-46F2-AC05-EB8B5E5C38B4}">
      <dsp:nvSpPr>
        <dsp:cNvPr id="0" name=""/>
        <dsp:cNvSpPr/>
      </dsp:nvSpPr>
      <dsp:spPr>
        <a:xfrm>
          <a:off x="878256" y="2309591"/>
          <a:ext cx="4976787" cy="9898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AI algorithms: AI algorithms optimize JOCO's performance, enabling features like obstacle avoidance and efficient route planning</a:t>
          </a:r>
        </a:p>
      </dsp:txBody>
      <dsp:txXfrm>
        <a:off x="907247" y="2338582"/>
        <a:ext cx="3836290" cy="931842"/>
      </dsp:txXfrm>
    </dsp:sp>
    <dsp:sp modelId="{03B212F0-05A7-4426-BD55-0A5696B24D2F}">
      <dsp:nvSpPr>
        <dsp:cNvPr id="0" name=""/>
        <dsp:cNvSpPr/>
      </dsp:nvSpPr>
      <dsp:spPr>
        <a:xfrm>
          <a:off x="4333401" y="750617"/>
          <a:ext cx="643386" cy="6433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4478163" y="750617"/>
        <a:ext cx="353862" cy="484148"/>
      </dsp:txXfrm>
    </dsp:sp>
    <dsp:sp modelId="{F6666BA6-1AFA-4548-8482-4C7D05B36038}">
      <dsp:nvSpPr>
        <dsp:cNvPr id="0" name=""/>
        <dsp:cNvSpPr/>
      </dsp:nvSpPr>
      <dsp:spPr>
        <a:xfrm>
          <a:off x="4772529" y="1898813"/>
          <a:ext cx="643386" cy="64338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4917291" y="1898813"/>
        <a:ext cx="353862" cy="4841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6B245-1052-4306-B621-A89DF0387AB0}">
      <dsp:nvSpPr>
        <dsp:cNvPr id="0" name=""/>
        <dsp:cNvSpPr/>
      </dsp:nvSpPr>
      <dsp:spPr>
        <a:xfrm>
          <a:off x="609593" y="2884"/>
          <a:ext cx="2364684" cy="141881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Gill Sans MT"/>
              <a:cs typeface="Calibri"/>
            </a:rPr>
            <a:t>Hands-free travel experience: JOCO allows </a:t>
          </a:r>
          <a:r>
            <a:rPr lang="en-US" sz="1400" kern="1200" dirty="0" err="1">
              <a:latin typeface="Gill Sans MT"/>
              <a:cs typeface="Calibri"/>
            </a:rPr>
            <a:t>travellers</a:t>
          </a:r>
          <a:r>
            <a:rPr lang="en-US" sz="1400" kern="1200" dirty="0">
              <a:latin typeface="Gill Sans MT"/>
              <a:cs typeface="Calibri"/>
            </a:rPr>
            <a:t> to move comfortably without the burden of carrying luggage, enhancing mobility and convenience</a:t>
          </a:r>
        </a:p>
      </dsp:txBody>
      <dsp:txXfrm>
        <a:off x="609593" y="2884"/>
        <a:ext cx="2364684" cy="1418810"/>
      </dsp:txXfrm>
    </dsp:sp>
    <dsp:sp modelId="{86F5427C-C29E-435E-9FAF-2BC9A180CE29}">
      <dsp:nvSpPr>
        <dsp:cNvPr id="0" name=""/>
        <dsp:cNvSpPr/>
      </dsp:nvSpPr>
      <dsp:spPr>
        <a:xfrm>
          <a:off x="3210746" y="2884"/>
          <a:ext cx="2364684" cy="1418810"/>
        </a:xfrm>
        <a:prstGeom prst="rect">
          <a:avLst/>
        </a:prstGeom>
        <a:gradFill rotWithShape="0">
          <a:gsLst>
            <a:gs pos="0">
              <a:schemeClr val="accent2">
                <a:hueOff val="-372884"/>
                <a:satOff val="-171"/>
                <a:lumOff val="1715"/>
                <a:alphaOff val="0"/>
                <a:shade val="85000"/>
                <a:satMod val="130000"/>
              </a:schemeClr>
            </a:gs>
            <a:gs pos="34000">
              <a:schemeClr val="accent2">
                <a:hueOff val="-372884"/>
                <a:satOff val="-171"/>
                <a:lumOff val="1715"/>
                <a:alphaOff val="0"/>
                <a:shade val="87000"/>
                <a:satMod val="125000"/>
              </a:schemeClr>
            </a:gs>
            <a:gs pos="70000">
              <a:schemeClr val="accent2">
                <a:hueOff val="-372884"/>
                <a:satOff val="-171"/>
                <a:lumOff val="171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-372884"/>
                <a:satOff val="-171"/>
                <a:lumOff val="171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Gill Sans MT"/>
              <a:cs typeface="Calibri"/>
            </a:rPr>
            <a:t>Enhanced security features: With its secure locking mechanism and tracking capabilities, JOCO reduces the risk of theft or loss during travel</a:t>
          </a:r>
        </a:p>
      </dsp:txBody>
      <dsp:txXfrm>
        <a:off x="3210746" y="2884"/>
        <a:ext cx="2364684" cy="1418810"/>
      </dsp:txXfrm>
    </dsp:sp>
    <dsp:sp modelId="{356ACB2B-A2F0-4AF2-8D24-7F65AFEE203B}">
      <dsp:nvSpPr>
        <dsp:cNvPr id="0" name=""/>
        <dsp:cNvSpPr/>
      </dsp:nvSpPr>
      <dsp:spPr>
        <a:xfrm>
          <a:off x="609593" y="1658163"/>
          <a:ext cx="2364684" cy="1418810"/>
        </a:xfrm>
        <a:prstGeom prst="rect">
          <a:avLst/>
        </a:prstGeom>
        <a:gradFill rotWithShape="0">
          <a:gsLst>
            <a:gs pos="0">
              <a:schemeClr val="accent2">
                <a:hueOff val="-745768"/>
                <a:satOff val="-341"/>
                <a:lumOff val="3431"/>
                <a:alphaOff val="0"/>
                <a:shade val="85000"/>
                <a:satMod val="130000"/>
              </a:schemeClr>
            </a:gs>
            <a:gs pos="34000">
              <a:schemeClr val="accent2">
                <a:hueOff val="-745768"/>
                <a:satOff val="-341"/>
                <a:lumOff val="3431"/>
                <a:alphaOff val="0"/>
                <a:shade val="87000"/>
                <a:satMod val="125000"/>
              </a:schemeClr>
            </a:gs>
            <a:gs pos="70000">
              <a:schemeClr val="accent2">
                <a:hueOff val="-745768"/>
                <a:satOff val="-341"/>
                <a:lumOff val="3431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-745768"/>
                <a:satOff val="-341"/>
                <a:lumOff val="3431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Gill Sans MT"/>
              <a:cs typeface="Calibri"/>
            </a:rPr>
            <a:t>Reduced risk of theft or loss: JOCO's tracking system helps locate lost or misplaced luggage quickly, ensuring peace of mind for </a:t>
          </a:r>
          <a:r>
            <a:rPr lang="en-US" sz="1400" kern="1200" dirty="0" err="1">
              <a:latin typeface="Gill Sans MT"/>
              <a:cs typeface="Calibri"/>
            </a:rPr>
            <a:t>travellers</a:t>
          </a:r>
          <a:endParaRPr lang="en-US" sz="1400" kern="1200" dirty="0">
            <a:latin typeface="Gill Sans MT"/>
            <a:cs typeface="Calibri"/>
          </a:endParaRPr>
        </a:p>
      </dsp:txBody>
      <dsp:txXfrm>
        <a:off x="609593" y="1658163"/>
        <a:ext cx="2364684" cy="1418810"/>
      </dsp:txXfrm>
    </dsp:sp>
    <dsp:sp modelId="{7F9AD6EC-6530-4D74-91D2-3CDC02D80367}">
      <dsp:nvSpPr>
        <dsp:cNvPr id="0" name=""/>
        <dsp:cNvSpPr/>
      </dsp:nvSpPr>
      <dsp:spPr>
        <a:xfrm>
          <a:off x="3210746" y="1658163"/>
          <a:ext cx="2364684" cy="1418810"/>
        </a:xfrm>
        <a:prstGeom prst="rect">
          <a:avLst/>
        </a:prstGeom>
        <a:gradFill rotWithShape="0">
          <a:gsLst>
            <a:gs pos="0">
              <a:schemeClr val="accent2">
                <a:hueOff val="-1118651"/>
                <a:satOff val="-512"/>
                <a:lumOff val="5146"/>
                <a:alphaOff val="0"/>
                <a:shade val="85000"/>
                <a:satMod val="130000"/>
              </a:schemeClr>
            </a:gs>
            <a:gs pos="34000">
              <a:schemeClr val="accent2">
                <a:hueOff val="-1118651"/>
                <a:satOff val="-512"/>
                <a:lumOff val="5146"/>
                <a:alphaOff val="0"/>
                <a:shade val="87000"/>
                <a:satMod val="125000"/>
              </a:schemeClr>
            </a:gs>
            <a:gs pos="70000">
              <a:schemeClr val="accent2">
                <a:hueOff val="-1118651"/>
                <a:satOff val="-512"/>
                <a:lumOff val="514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-1118651"/>
                <a:satOff val="-512"/>
                <a:lumOff val="514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Gill Sans MT"/>
              <a:cs typeface="Calibri"/>
            </a:rPr>
            <a:t>Convenience and ease of use: JOCO simplifies luggage management and navigation tasks, offering a hassle-free travel experience for users</a:t>
          </a:r>
        </a:p>
      </dsp:txBody>
      <dsp:txXfrm>
        <a:off x="3210746" y="1658163"/>
        <a:ext cx="2364684" cy="1418810"/>
      </dsp:txXfrm>
    </dsp:sp>
    <dsp:sp modelId="{061808F0-BF42-4234-B4A5-AA591F759242}">
      <dsp:nvSpPr>
        <dsp:cNvPr id="0" name=""/>
        <dsp:cNvSpPr/>
      </dsp:nvSpPr>
      <dsp:spPr>
        <a:xfrm>
          <a:off x="1910169" y="3313442"/>
          <a:ext cx="2364684" cy="1418810"/>
        </a:xfrm>
        <a:prstGeom prst="rect">
          <a:avLst/>
        </a:prstGeom>
        <a:gradFill rotWithShape="0">
          <a:gsLst>
            <a:gs pos="0">
              <a:schemeClr val="accent2">
                <a:hueOff val="-1491535"/>
                <a:satOff val="-683"/>
                <a:lumOff val="6862"/>
                <a:alphaOff val="0"/>
                <a:shade val="85000"/>
                <a:satMod val="130000"/>
              </a:schemeClr>
            </a:gs>
            <a:gs pos="34000">
              <a:schemeClr val="accent2">
                <a:hueOff val="-1491535"/>
                <a:satOff val="-683"/>
                <a:lumOff val="6862"/>
                <a:alphaOff val="0"/>
                <a:shade val="87000"/>
                <a:satMod val="125000"/>
              </a:schemeClr>
            </a:gs>
            <a:gs pos="70000">
              <a:schemeClr val="accent2">
                <a:hueOff val="-1491535"/>
                <a:satOff val="-683"/>
                <a:lumOff val="686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-1491535"/>
                <a:satOff val="-683"/>
                <a:lumOff val="686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Gill Sans MT"/>
              <a:cs typeface="Calibri"/>
            </a:rPr>
            <a:t>Business </a:t>
          </a:r>
          <a:r>
            <a:rPr lang="en-US" sz="1400" kern="1200" dirty="0" err="1">
              <a:latin typeface="Gill Sans MT"/>
              <a:cs typeface="Calibri"/>
            </a:rPr>
            <a:t>travellers</a:t>
          </a:r>
          <a:r>
            <a:rPr lang="en-US" sz="1400" kern="1200" dirty="0">
              <a:latin typeface="Gill Sans MT"/>
              <a:cs typeface="Calibri"/>
            </a:rPr>
            <a:t>: JOCO enhances productivity by freeing business travelers from luggage management tasks, allowing them to focus on work</a:t>
          </a:r>
          <a:endParaRPr lang="en-GB" sz="1400" kern="1200" dirty="0">
            <a:latin typeface="Gill Sans MT"/>
          </a:endParaRPr>
        </a:p>
      </dsp:txBody>
      <dsp:txXfrm>
        <a:off x="1910169" y="3313442"/>
        <a:ext cx="2364684" cy="14188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7F9F6C-4D3E-4B2D-82D0-39BBC444A5FF}">
      <dsp:nvSpPr>
        <dsp:cNvPr id="0" name=""/>
        <dsp:cNvSpPr/>
      </dsp:nvSpPr>
      <dsp:spPr>
        <a:xfrm>
          <a:off x="259159" y="1170366"/>
          <a:ext cx="810632" cy="8106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E13BE-EF09-41A3-B4B6-5947D09B5B15}">
      <dsp:nvSpPr>
        <dsp:cNvPr id="0" name=""/>
        <dsp:cNvSpPr/>
      </dsp:nvSpPr>
      <dsp:spPr>
        <a:xfrm>
          <a:off x="431917" y="1343124"/>
          <a:ext cx="465117" cy="465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41E63-2414-4A26-9771-5C3B40BD9B77}">
      <dsp:nvSpPr>
        <dsp:cNvPr id="0" name=""/>
        <dsp:cNvSpPr/>
      </dsp:nvSpPr>
      <dsp:spPr>
        <a:xfrm>
          <a:off x="23" y="2233491"/>
          <a:ext cx="1328906" cy="1026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Calibri"/>
              <a:cs typeface="Calibri"/>
            </a:rPr>
            <a:t>The unique features and benefits of JOCO position it as a leading choice for travelers seeking a premium and reliable smart luggage solution</a:t>
          </a:r>
        </a:p>
      </dsp:txBody>
      <dsp:txXfrm>
        <a:off x="23" y="2233491"/>
        <a:ext cx="1328906" cy="1026787"/>
      </dsp:txXfrm>
    </dsp:sp>
    <dsp:sp modelId="{943A72E5-0877-4551-8DFF-8AD6BC3BD094}">
      <dsp:nvSpPr>
        <dsp:cNvPr id="0" name=""/>
        <dsp:cNvSpPr/>
      </dsp:nvSpPr>
      <dsp:spPr>
        <a:xfrm>
          <a:off x="1820624" y="1170366"/>
          <a:ext cx="810632" cy="810632"/>
        </a:xfrm>
        <a:prstGeom prst="ellipse">
          <a:avLst/>
        </a:prstGeom>
        <a:solidFill>
          <a:schemeClr val="accent5">
            <a:hueOff val="-496871"/>
            <a:satOff val="-531"/>
            <a:lumOff val="-562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843E35-BBC8-4C15-9F8F-AF4FED1FA9BE}">
      <dsp:nvSpPr>
        <dsp:cNvPr id="0" name=""/>
        <dsp:cNvSpPr/>
      </dsp:nvSpPr>
      <dsp:spPr>
        <a:xfrm>
          <a:off x="1993382" y="1343124"/>
          <a:ext cx="465117" cy="465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4C9AB-5166-4175-9ADE-77D8CAB866D9}">
      <dsp:nvSpPr>
        <dsp:cNvPr id="0" name=""/>
        <dsp:cNvSpPr/>
      </dsp:nvSpPr>
      <dsp:spPr>
        <a:xfrm>
          <a:off x="1561487" y="2233491"/>
          <a:ext cx="1328906" cy="1026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Calibri"/>
              <a:cs typeface="Calibri"/>
            </a:rPr>
            <a:t>JOCO's unique selling points and market positioning. It is a Competitive landscape in the smart luggage market. focus on delivering a superior travel experience</a:t>
          </a:r>
        </a:p>
      </dsp:txBody>
      <dsp:txXfrm>
        <a:off x="1561487" y="2233491"/>
        <a:ext cx="1328906" cy="1026787"/>
      </dsp:txXfrm>
    </dsp:sp>
    <dsp:sp modelId="{B5125C0B-3A81-4ACE-A186-A7B620101A5E}">
      <dsp:nvSpPr>
        <dsp:cNvPr id="0" name=""/>
        <dsp:cNvSpPr/>
      </dsp:nvSpPr>
      <dsp:spPr>
        <a:xfrm>
          <a:off x="3382089" y="1170366"/>
          <a:ext cx="810632" cy="810632"/>
        </a:xfrm>
        <a:prstGeom prst="ellipse">
          <a:avLst/>
        </a:prstGeom>
        <a:solidFill>
          <a:schemeClr val="accent5">
            <a:hueOff val="-993742"/>
            <a:satOff val="-1062"/>
            <a:lumOff val="-112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4CD61-B315-4492-8218-2C9341AC9E84}">
      <dsp:nvSpPr>
        <dsp:cNvPr id="0" name=""/>
        <dsp:cNvSpPr/>
      </dsp:nvSpPr>
      <dsp:spPr>
        <a:xfrm>
          <a:off x="3554847" y="1343124"/>
          <a:ext cx="465117" cy="4651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F067F-1308-4BEB-8F87-28EE8C4EC948}">
      <dsp:nvSpPr>
        <dsp:cNvPr id="0" name=""/>
        <dsp:cNvSpPr/>
      </dsp:nvSpPr>
      <dsp:spPr>
        <a:xfrm>
          <a:off x="3122952" y="2233491"/>
          <a:ext cx="1328906" cy="1026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Calibri"/>
              <a:cs typeface="Calibri"/>
            </a:rPr>
            <a:t>Business professionals, vacationers, Tech enthusiasts, and frequent flyers comprise a significant portion of JOCO's target audience</a:t>
          </a:r>
        </a:p>
      </dsp:txBody>
      <dsp:txXfrm>
        <a:off x="3122952" y="2233491"/>
        <a:ext cx="1328906" cy="1026787"/>
      </dsp:txXfrm>
    </dsp:sp>
    <dsp:sp modelId="{132897AA-0F88-4663-A95F-A9DE27ADC218}">
      <dsp:nvSpPr>
        <dsp:cNvPr id="0" name=""/>
        <dsp:cNvSpPr/>
      </dsp:nvSpPr>
      <dsp:spPr>
        <a:xfrm>
          <a:off x="4943554" y="1170366"/>
          <a:ext cx="810632" cy="810632"/>
        </a:xfrm>
        <a:prstGeom prst="ellipse">
          <a:avLst/>
        </a:prstGeom>
        <a:solidFill>
          <a:schemeClr val="accent5">
            <a:hueOff val="-1490612"/>
            <a:satOff val="-1593"/>
            <a:lumOff val="-1686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38B01E-29E5-4B95-95AC-1AA3114D9EE2}">
      <dsp:nvSpPr>
        <dsp:cNvPr id="0" name=""/>
        <dsp:cNvSpPr/>
      </dsp:nvSpPr>
      <dsp:spPr>
        <a:xfrm>
          <a:off x="5116312" y="1343124"/>
          <a:ext cx="465117" cy="4651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CF12E-62BA-4261-8317-3D66B653BEAD}">
      <dsp:nvSpPr>
        <dsp:cNvPr id="0" name=""/>
        <dsp:cNvSpPr/>
      </dsp:nvSpPr>
      <dsp:spPr>
        <a:xfrm>
          <a:off x="4684417" y="2233491"/>
          <a:ext cx="1328906" cy="1026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Calibri"/>
              <a:cs typeface="Calibri"/>
            </a:rPr>
            <a:t>Executives, consultants, and remote workers find value in JOCO's hands-free operation and organizational features for managing work-related trips effectively</a:t>
          </a:r>
        </a:p>
      </dsp:txBody>
      <dsp:txXfrm>
        <a:off x="4684417" y="2233491"/>
        <a:ext cx="1328906" cy="10267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4C545-4609-4340-8C72-A8FA69D14AA1}">
      <dsp:nvSpPr>
        <dsp:cNvPr id="0" name=""/>
        <dsp:cNvSpPr/>
      </dsp:nvSpPr>
      <dsp:spPr>
        <a:xfrm rot="5400000">
          <a:off x="-215912" y="218242"/>
          <a:ext cx="1439419" cy="100759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Emphasize</a:t>
          </a:r>
        </a:p>
      </dsp:txBody>
      <dsp:txXfrm rot="-5400000">
        <a:off x="2" y="506126"/>
        <a:ext cx="1007593" cy="431826"/>
      </dsp:txXfrm>
    </dsp:sp>
    <dsp:sp modelId="{0F1139FF-8B48-474F-BBA2-E8355ED80363}">
      <dsp:nvSpPr>
        <dsp:cNvPr id="0" name=""/>
        <dsp:cNvSpPr/>
      </dsp:nvSpPr>
      <dsp:spPr>
        <a:xfrm rot="5400000">
          <a:off x="2081242" y="-1071319"/>
          <a:ext cx="935622" cy="30829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Encouragement to invest in JOCO: Emphasize the transformative impact of JOCO on travel convenience and comfort, encouraging the audience to make the switch</a:t>
          </a:r>
        </a:p>
      </dsp:txBody>
      <dsp:txXfrm rot="-5400000">
        <a:off x="1007593" y="48003"/>
        <a:ext cx="3037248" cy="844276"/>
      </dsp:txXfrm>
    </dsp:sp>
    <dsp:sp modelId="{B3CC30E2-9E02-4186-9A82-98903CA92F87}">
      <dsp:nvSpPr>
        <dsp:cNvPr id="0" name=""/>
        <dsp:cNvSpPr/>
      </dsp:nvSpPr>
      <dsp:spPr>
        <a:xfrm rot="5400000">
          <a:off x="-215912" y="1461490"/>
          <a:ext cx="1439419" cy="100759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Call</a:t>
          </a:r>
        </a:p>
      </dsp:txBody>
      <dsp:txXfrm rot="-5400000">
        <a:off x="2" y="1749374"/>
        <a:ext cx="1007593" cy="431826"/>
      </dsp:txXfrm>
    </dsp:sp>
    <dsp:sp modelId="{633B324F-6CB3-42DE-B272-EDF5B5FC1F19}">
      <dsp:nvSpPr>
        <dsp:cNvPr id="0" name=""/>
        <dsp:cNvSpPr/>
      </dsp:nvSpPr>
      <dsp:spPr>
        <a:xfrm rot="5400000">
          <a:off x="2081242" y="171928"/>
          <a:ext cx="935622" cy="30829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Call to action: Direct the audience to visit the website or retail stores to purchase JOCO today, providing clear instructions on how to access further information or make a purchase</a:t>
          </a:r>
        </a:p>
      </dsp:txBody>
      <dsp:txXfrm rot="-5400000">
        <a:off x="1007593" y="1291251"/>
        <a:ext cx="3037248" cy="844276"/>
      </dsp:txXfrm>
    </dsp:sp>
    <dsp:sp modelId="{07B96235-9721-4F9C-9C23-DC29E1373BFF}">
      <dsp:nvSpPr>
        <dsp:cNvPr id="0" name=""/>
        <dsp:cNvSpPr/>
      </dsp:nvSpPr>
      <dsp:spPr>
        <a:xfrm rot="5400000">
          <a:off x="-215912" y="2704738"/>
          <a:ext cx="1439419" cy="1007593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Contact</a:t>
          </a:r>
        </a:p>
      </dsp:txBody>
      <dsp:txXfrm rot="-5400000">
        <a:off x="2" y="2992622"/>
        <a:ext cx="1007593" cy="431826"/>
      </dsp:txXfrm>
    </dsp:sp>
    <dsp:sp modelId="{5A5E33FF-31CF-4B8F-92D7-AA1207E15224}">
      <dsp:nvSpPr>
        <dsp:cNvPr id="0" name=""/>
        <dsp:cNvSpPr/>
      </dsp:nvSpPr>
      <dsp:spPr>
        <a:xfrm rot="5400000">
          <a:off x="2081242" y="1415176"/>
          <a:ext cx="935622" cy="30829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Contact information for inquiries or assistance: Ensure that audience members have a means to reach out for additional support or clarification, reinforcing customer satisfaction and engagement</a:t>
          </a:r>
        </a:p>
      </dsp:txBody>
      <dsp:txXfrm rot="-5400000">
        <a:off x="1007593" y="2534499"/>
        <a:ext cx="3037248" cy="844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394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42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814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83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30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5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161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3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5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754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635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24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1.jpe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3.jpeg"/><Relationship Id="rId9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5.jpe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26.jpeg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kyscrapers And Location Icons">
            <a:extLst>
              <a:ext uri="{FF2B5EF4-FFF2-40B4-BE49-F238E27FC236}">
                <a16:creationId xmlns:a16="http://schemas.microsoft.com/office/drawing/2014/main" id="{7F357B6D-ED9F-0C5F-CEA1-047C2F75E5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430005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7000" b="1" dirty="0">
                <a:solidFill>
                  <a:schemeClr val="bg1"/>
                </a:solidFill>
                <a:latin typeface="Garamond"/>
              </a:rPr>
              <a:t>JOCO: The Future of Travel with Smart Luggage</a:t>
            </a:r>
            <a:endParaRPr lang="en-US" sz="7000" b="1">
              <a:solidFill>
                <a:schemeClr val="bg1"/>
              </a:solidFill>
              <a:latin typeface="Garamond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0024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Our Favorite Smart Luggage You Can Still Use Despite New Airline Rules">
            <a:extLst>
              <a:ext uri="{FF2B5EF4-FFF2-40B4-BE49-F238E27FC236}">
                <a16:creationId xmlns:a16="http://schemas.microsoft.com/office/drawing/2014/main" id="{B6915E2B-AC1A-0367-95FE-8A92B7351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97"/>
          <a:stretch/>
        </p:blipFill>
        <p:spPr>
          <a:xfrm>
            <a:off x="20" y="10"/>
            <a:ext cx="12186295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28020" y="93601"/>
            <a:ext cx="5669222" cy="161914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Revolutionizing Travel Experience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089774" y="3280966"/>
            <a:ext cx="3894701" cy="276782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cap="all" spc="200" dirty="0">
                <a:solidFill>
                  <a:srgbClr val="FFFFFF"/>
                </a:solidFill>
              </a:rPr>
              <a:t>Illustration of JOCO Smart Luggage</a:t>
            </a:r>
            <a:endParaRPr lang="en-US" sz="2000">
              <a:solidFill>
                <a:srgbClr val="FFFFFF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cap="all" spc="200" dirty="0">
                <a:solidFill>
                  <a:srgbClr val="FFFFFF"/>
                </a:solidFill>
              </a:rPr>
              <a:t>Introduction to JOCO and its innovative features</a:t>
            </a:r>
            <a:endParaRPr lang="en-US" sz="2000">
              <a:solidFill>
                <a:srgbClr val="FFFFFF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sz="2000" b="1" cap="all" spc="200" dirty="0">
                <a:solidFill>
                  <a:srgbClr val="FFFFFF"/>
                </a:solidFill>
              </a:rPr>
              <a:t>Brief overview of what the presentation will cover</a:t>
            </a:r>
            <a:endParaRPr lang="en-US" sz="2000">
              <a:solidFill>
                <a:srgbClr val="FFFFFF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cap="all" spc="200" dirty="0">
              <a:solidFill>
                <a:srgbClr val="FFFFFF"/>
              </a:solidFill>
            </a:endParaRPr>
          </a:p>
        </p:txBody>
      </p:sp>
      <p:sp>
        <p:nvSpPr>
          <p:cNvPr id="29" name="!!footer rectangle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41248" y="256032"/>
            <a:ext cx="10516894" cy="1286381"/>
          </a:xfrm>
        </p:spPr>
        <p:txBody>
          <a:bodyPr anchor="b">
            <a:noAutofit/>
          </a:bodyPr>
          <a:lstStyle/>
          <a:p>
            <a:r>
              <a:rPr lang="en-US" sz="5700" dirty="0">
                <a:latin typeface="Gill Sans MT"/>
              </a:rPr>
              <a:t>The Hassles of Journey Companion</a:t>
            </a:r>
            <a:endParaRPr lang="en-US" sz="5700"/>
          </a:p>
        </p:txBody>
      </p:sp>
      <p:graphicFrame>
        <p:nvGraphicFramePr>
          <p:cNvPr id="5" name="Content Placeholder">
            <a:extLst>
              <a:ext uri="{FF2B5EF4-FFF2-40B4-BE49-F238E27FC236}">
                <a16:creationId xmlns:a16="http://schemas.microsoft.com/office/drawing/2014/main" id="{051DADA0-3BCB-A184-F3B9-DBB5C261F8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7609715"/>
              </p:ext>
            </p:extLst>
          </p:nvPr>
        </p:nvGraphicFramePr>
        <p:xfrm>
          <a:off x="838200" y="1926266"/>
          <a:ext cx="10505162" cy="4232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26123" y="144343"/>
            <a:ext cx="5388129" cy="1450757"/>
          </a:xfrm>
        </p:spPr>
        <p:txBody>
          <a:bodyPr>
            <a:normAutofit/>
          </a:bodyPr>
          <a:lstStyle/>
          <a:p>
            <a:r>
              <a:rPr lang="en-US" sz="4300" dirty="0">
                <a:solidFill>
                  <a:schemeClr val="bg1"/>
                </a:solidFill>
              </a:rPr>
              <a:t>Meet JOCO: Your Travel Companion</a:t>
            </a:r>
          </a:p>
        </p:txBody>
      </p:sp>
      <p:pic>
        <p:nvPicPr>
          <p:cNvPr id="5" name="Picture 4" descr="Robot 41: Plain Background Slide | TIM">
            <a:extLst>
              <a:ext uri="{FF2B5EF4-FFF2-40B4-BE49-F238E27FC236}">
                <a16:creationId xmlns:a16="http://schemas.microsoft.com/office/drawing/2014/main" id="{FD129382-4E1F-8DBB-5260-843AEF465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59" y="630692"/>
            <a:ext cx="5705567" cy="542244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Content Placeholder">
            <a:extLst>
              <a:ext uri="{FF2B5EF4-FFF2-40B4-BE49-F238E27FC236}">
                <a16:creationId xmlns:a16="http://schemas.microsoft.com/office/drawing/2014/main" id="{21A64535-B1A9-CEB1-2D30-1C31EFBBF7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347836"/>
              </p:ext>
            </p:extLst>
          </p:nvPr>
        </p:nvGraphicFramePr>
        <p:xfrm>
          <a:off x="242615" y="1634998"/>
          <a:ext cx="5565582" cy="4526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mazon.com: Flight Attendant Luggage">
            <a:extLst>
              <a:ext uri="{FF2B5EF4-FFF2-40B4-BE49-F238E27FC236}">
                <a16:creationId xmlns:a16="http://schemas.microsoft.com/office/drawing/2014/main" id="{C51B11F6-2512-D71F-E6C3-1CF38EAF3B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087" y="865802"/>
            <a:ext cx="5261483" cy="495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12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24E4FB28-D425-4B2B-83EC-7F2C0FBDF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7" name="Picture 126" descr="A person and person holding luggage&#10;&#10;Description automatically generated">
            <a:extLst>
              <a:ext uri="{FF2B5EF4-FFF2-40B4-BE49-F238E27FC236}">
                <a16:creationId xmlns:a16="http://schemas.microsoft.com/office/drawing/2014/main" id="{8FE4B322-78B4-E47D-6589-2FB7B6EC8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26" r="13232" b="1"/>
          <a:stretch/>
        </p:blipFill>
        <p:spPr>
          <a:xfrm>
            <a:off x="20" y="3579"/>
            <a:ext cx="6014565" cy="6854421"/>
          </a:xfrm>
          <a:prstGeom prst="rect">
            <a:avLst/>
          </a:prstGeom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4585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21543" y="1480782"/>
            <a:ext cx="3971498" cy="3896436"/>
          </a:xfrm>
        </p:spPr>
        <p:txBody>
          <a:bodyPr anchor="ctr">
            <a:normAutofit/>
          </a:bodyPr>
          <a:lstStyle/>
          <a:p>
            <a:pPr algn="ctr"/>
            <a:r>
              <a:rPr lang="en-US" sz="5500" dirty="0">
                <a:solidFill>
                  <a:schemeClr val="tx1"/>
                </a:solidFill>
              </a:rPr>
              <a:t>The Technology Behind JOCO</a:t>
            </a:r>
          </a:p>
        </p:txBody>
      </p:sp>
      <p:pic>
        <p:nvPicPr>
          <p:cNvPr id="67" name="Picture 66" descr="Smart Luggage Bag from the Future - It Follows you Everywhere! - YouTube">
            <a:extLst>
              <a:ext uri="{FF2B5EF4-FFF2-40B4-BE49-F238E27FC236}">
                <a16:creationId xmlns:a16="http://schemas.microsoft.com/office/drawing/2014/main" id="{0697076F-78F3-9412-75F1-ED981899C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67" r="20766" b="-1"/>
          <a:stretch/>
        </p:blipFill>
        <p:spPr>
          <a:xfrm>
            <a:off x="9231122" y="160934"/>
            <a:ext cx="2767912" cy="2973743"/>
          </a:xfrm>
          <a:prstGeom prst="rect">
            <a:avLst/>
          </a:prstGeom>
        </p:spPr>
      </p:pic>
      <p:graphicFrame>
        <p:nvGraphicFramePr>
          <p:cNvPr id="232" name="Content Placeholder">
            <a:extLst>
              <a:ext uri="{FF2B5EF4-FFF2-40B4-BE49-F238E27FC236}">
                <a16:creationId xmlns:a16="http://schemas.microsoft.com/office/drawing/2014/main" id="{E79954B8-99CF-CB14-62C1-0BBD7583F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061146"/>
              </p:ext>
            </p:extLst>
          </p:nvPr>
        </p:nvGraphicFramePr>
        <p:xfrm>
          <a:off x="6150429" y="3289179"/>
          <a:ext cx="5855044" cy="3299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51" name="Picture 250" descr="smart self travelling wireless luggage of the future generative ai 23913912  Stock Photo at Vecteezy">
            <a:extLst>
              <a:ext uri="{FF2B5EF4-FFF2-40B4-BE49-F238E27FC236}">
                <a16:creationId xmlns:a16="http://schemas.microsoft.com/office/drawing/2014/main" id="{F45471EB-AE10-3199-DFBF-B85D458A89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0428" y="272143"/>
            <a:ext cx="2884714" cy="28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94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orget the self-driving car, meet the self-driving suitcase | CTV News">
            <a:extLst>
              <a:ext uri="{FF2B5EF4-FFF2-40B4-BE49-F238E27FC236}">
                <a16:creationId xmlns:a16="http://schemas.microsoft.com/office/drawing/2014/main" id="{B4AADA2A-B148-FD4C-EC3F-F9672E9ED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947" y="-169"/>
            <a:ext cx="12235541" cy="685595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81131" y="118953"/>
            <a:ext cx="6304768" cy="1245155"/>
          </a:xfrm>
        </p:spPr>
        <p:txBody>
          <a:bodyPr>
            <a:noAutofit/>
          </a:bodyPr>
          <a:lstStyle/>
          <a:p>
            <a:r>
              <a:rPr lang="en-US" sz="4900" dirty="0">
                <a:solidFill>
                  <a:schemeClr val="bg1"/>
                </a:solidFill>
                <a:highlight>
                  <a:srgbClr val="C0C0C0"/>
                </a:highlight>
              </a:rPr>
              <a:t>Why Choose JOCO?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Robot 41: Plain Background Slide | TIM">
            <a:extLst>
              <a:ext uri="{FF2B5EF4-FFF2-40B4-BE49-F238E27FC236}">
                <a16:creationId xmlns:a16="http://schemas.microsoft.com/office/drawing/2014/main" id="{76968246-CBD5-47D0-6B30-944E66168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142" y="185273"/>
            <a:ext cx="5270139" cy="6021160"/>
          </a:xfrm>
          <a:prstGeom prst="rect">
            <a:avLst/>
          </a:prstGeom>
        </p:spPr>
      </p:pic>
      <p:pic>
        <p:nvPicPr>
          <p:cNvPr id="8" name="Picture 7" descr="The Next Gen – Samsara Luggage">
            <a:extLst>
              <a:ext uri="{FF2B5EF4-FFF2-40B4-BE49-F238E27FC236}">
                <a16:creationId xmlns:a16="http://schemas.microsoft.com/office/drawing/2014/main" id="{B1C3DFA4-3C42-BC61-5A20-5681BA83F9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24" r="-2" b="1403"/>
          <a:stretch/>
        </p:blipFill>
        <p:spPr>
          <a:xfrm>
            <a:off x="7056003" y="466796"/>
            <a:ext cx="4801503" cy="5475394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45" name="Content Placeholder">
            <a:extLst>
              <a:ext uri="{FF2B5EF4-FFF2-40B4-BE49-F238E27FC236}">
                <a16:creationId xmlns:a16="http://schemas.microsoft.com/office/drawing/2014/main" id="{BB2F7873-C448-CE3C-48D1-D5C5FE495A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4867534"/>
              </p:ext>
            </p:extLst>
          </p:nvPr>
        </p:nvGraphicFramePr>
        <p:xfrm>
          <a:off x="176855" y="1478422"/>
          <a:ext cx="6185024" cy="4735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66798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4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ELF DRIVING LUGGAGE!? - World's Smartest Suitcase - YouTube">
            <a:extLst>
              <a:ext uri="{FF2B5EF4-FFF2-40B4-BE49-F238E27FC236}">
                <a16:creationId xmlns:a16="http://schemas.microsoft.com/office/drawing/2014/main" id="{316185DF-F90B-7205-A525-3077067B9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6667"/>
          <a:stretch/>
        </p:blipFill>
        <p:spPr>
          <a:xfrm>
            <a:off x="20" y="10"/>
            <a:ext cx="12191980" cy="64007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59496" y="414295"/>
            <a:ext cx="6013347" cy="1696414"/>
          </a:xfrm>
        </p:spPr>
        <p:txBody>
          <a:bodyPr>
            <a:normAutofit fontScale="90000"/>
          </a:bodyPr>
          <a:lstStyle/>
          <a:p>
            <a:r>
              <a:rPr lang="en-US" sz="5700" dirty="0">
                <a:latin typeface="Lucida Bright"/>
                <a:cs typeface="Calibri Light"/>
              </a:rPr>
              <a:t>Target Audience &amp; Market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5318" y="0"/>
            <a:ext cx="4901184" cy="4021058"/>
          </a:xfrm>
          <a:prstGeom prst="rect">
            <a:avLst/>
          </a:prstGeom>
          <a:solidFill>
            <a:srgbClr val="EE6E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ravelmate: Fully autonomous suitcase and robot assistant">
            <a:extLst>
              <a:ext uri="{FF2B5EF4-FFF2-40B4-BE49-F238E27FC236}">
                <a16:creationId xmlns:a16="http://schemas.microsoft.com/office/drawing/2014/main" id="{395FAD28-0F17-8663-6F62-88C8B6451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03" r="18301" b="-3"/>
          <a:stretch/>
        </p:blipFill>
        <p:spPr>
          <a:xfrm>
            <a:off x="6749910" y="10"/>
            <a:ext cx="4572000" cy="385875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629E516-31A2-4B5C-A1CE-2B248A292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EE6E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5318" y="4241249"/>
            <a:ext cx="4901184" cy="2616751"/>
          </a:xfrm>
          <a:prstGeom prst="rect">
            <a:avLst/>
          </a:prstGeom>
          <a:solidFill>
            <a:srgbClr val="EE6E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uggage that follows you around for Sale,Up To OFF 62%">
            <a:extLst>
              <a:ext uri="{FF2B5EF4-FFF2-40B4-BE49-F238E27FC236}">
                <a16:creationId xmlns:a16="http://schemas.microsoft.com/office/drawing/2014/main" id="{1EE6E971-DAE1-B7E9-1CD0-4A46617EB4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20" r="-3" b="23689"/>
          <a:stretch/>
        </p:blipFill>
        <p:spPr>
          <a:xfrm>
            <a:off x="6749910" y="4407408"/>
            <a:ext cx="4572000" cy="2450592"/>
          </a:xfrm>
          <a:prstGeom prst="rect">
            <a:avLst/>
          </a:prstGeom>
        </p:spPr>
      </p:pic>
      <p:graphicFrame>
        <p:nvGraphicFramePr>
          <p:cNvPr id="13" name="Content Placeholder">
            <a:extLst>
              <a:ext uri="{FF2B5EF4-FFF2-40B4-BE49-F238E27FC236}">
                <a16:creationId xmlns:a16="http://schemas.microsoft.com/office/drawing/2014/main" id="{85B2EE20-8238-3BF1-750B-982F409D49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2934873"/>
              </p:ext>
            </p:extLst>
          </p:nvPr>
        </p:nvGraphicFramePr>
        <p:xfrm>
          <a:off x="359498" y="1485956"/>
          <a:ext cx="6013347" cy="4430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9462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ea typeface="+mj-lt"/>
                <a:cs typeface="+mj-lt"/>
              </a:rPr>
              <a:t>Upgrade Your Travel Experience with JOCO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Free 14inch】 Luggage Lock Suitcase Luggage Travel Bag Lightweight Large  Capacity Malet | Shopee Philippines">
            <a:extLst>
              <a:ext uri="{FF2B5EF4-FFF2-40B4-BE49-F238E27FC236}">
                <a16:creationId xmlns:a16="http://schemas.microsoft.com/office/drawing/2014/main" id="{DA01A728-5A71-4C69-9CA8-1F1E14866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18" r="-1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graphicFrame>
        <p:nvGraphicFramePr>
          <p:cNvPr id="49" name="Content Placeholder">
            <a:extLst>
              <a:ext uri="{FF2B5EF4-FFF2-40B4-BE49-F238E27FC236}">
                <a16:creationId xmlns:a16="http://schemas.microsoft.com/office/drawing/2014/main" id="{5AFE4E63-C378-95E0-EE48-4AA458E0A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717808"/>
              </p:ext>
            </p:extLst>
          </p:nvPr>
        </p:nvGraphicFramePr>
        <p:xfrm>
          <a:off x="360439" y="2546224"/>
          <a:ext cx="4090515" cy="393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922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Thank You Slide Images - Free Download on Freepik">
            <a:extLst>
              <a:ext uri="{FF2B5EF4-FFF2-40B4-BE49-F238E27FC236}">
                <a16:creationId xmlns:a16="http://schemas.microsoft.com/office/drawing/2014/main" id="{EC1E66D8-FBC3-6BC5-ED5A-21DAD6933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09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242D41"/>
      </a:dk2>
      <a:lt2>
        <a:srgbClr val="E2E8E4"/>
      </a:lt2>
      <a:accent1>
        <a:srgbClr val="EE6EC2"/>
      </a:accent1>
      <a:accent2>
        <a:srgbClr val="E04EEB"/>
      </a:accent2>
      <a:accent3>
        <a:srgbClr val="B06EEE"/>
      </a:accent3>
      <a:accent4>
        <a:srgbClr val="5D4EEB"/>
      </a:accent4>
      <a:accent5>
        <a:srgbClr val="6E97EE"/>
      </a:accent5>
      <a:accent6>
        <a:srgbClr val="23B0E3"/>
      </a:accent6>
      <a:hlink>
        <a:srgbClr val="568E69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Widescreen</PresentationFormat>
  <Paragraphs>4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RetrospectVTI</vt:lpstr>
      <vt:lpstr>JOCO: The Future of Travel with Smart Luggage</vt:lpstr>
      <vt:lpstr>Revolutionizing Travel Experience</vt:lpstr>
      <vt:lpstr>The Hassles of Journey Companion</vt:lpstr>
      <vt:lpstr>Meet JOCO: Your Travel Companion</vt:lpstr>
      <vt:lpstr>The Technology Behind JOCO</vt:lpstr>
      <vt:lpstr>Why Choose JOCO?</vt:lpstr>
      <vt:lpstr>Target Audience &amp; Market Analysis</vt:lpstr>
      <vt:lpstr>Upgrade Your Travel Experience with JOCO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-</cp:lastModifiedBy>
  <cp:revision>446</cp:revision>
  <dcterms:created xsi:type="dcterms:W3CDTF">2024-03-17T15:02:45Z</dcterms:created>
  <dcterms:modified xsi:type="dcterms:W3CDTF">2024-03-17T18:50:29Z</dcterms:modified>
</cp:coreProperties>
</file>